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38" r:id="rId5"/>
  </p:sldMasterIdLst>
  <p:notesMasterIdLst>
    <p:notesMasterId r:id="rId74"/>
  </p:notesMasterIdLst>
  <p:handoutMasterIdLst>
    <p:handoutMasterId r:id="rId75"/>
  </p:handoutMasterIdLst>
  <p:sldIdLst>
    <p:sldId id="619" r:id="rId6"/>
    <p:sldId id="801" r:id="rId7"/>
    <p:sldId id="909" r:id="rId8"/>
    <p:sldId id="882" r:id="rId9"/>
    <p:sldId id="802" r:id="rId10"/>
    <p:sldId id="803" r:id="rId11"/>
    <p:sldId id="804" r:id="rId12"/>
    <p:sldId id="850" r:id="rId13"/>
    <p:sldId id="807" r:id="rId14"/>
    <p:sldId id="806" r:id="rId15"/>
    <p:sldId id="853" r:id="rId16"/>
    <p:sldId id="854" r:id="rId17"/>
    <p:sldId id="878" r:id="rId18"/>
    <p:sldId id="835" r:id="rId19"/>
    <p:sldId id="910" r:id="rId20"/>
    <p:sldId id="911" r:id="rId21"/>
    <p:sldId id="912" r:id="rId22"/>
    <p:sldId id="837" r:id="rId23"/>
    <p:sldId id="905" r:id="rId24"/>
    <p:sldId id="903" r:id="rId25"/>
    <p:sldId id="896" r:id="rId26"/>
    <p:sldId id="897" r:id="rId27"/>
    <p:sldId id="902" r:id="rId28"/>
    <p:sldId id="906" r:id="rId29"/>
    <p:sldId id="907" r:id="rId30"/>
    <p:sldId id="908" r:id="rId31"/>
    <p:sldId id="900" r:id="rId32"/>
    <p:sldId id="834" r:id="rId33"/>
    <p:sldId id="858" r:id="rId34"/>
    <p:sldId id="836" r:id="rId35"/>
    <p:sldId id="904" r:id="rId36"/>
    <p:sldId id="840" r:id="rId37"/>
    <p:sldId id="868" r:id="rId38"/>
    <p:sldId id="875" r:id="rId39"/>
    <p:sldId id="866" r:id="rId40"/>
    <p:sldId id="841" r:id="rId41"/>
    <p:sldId id="894" r:id="rId42"/>
    <p:sldId id="901" r:id="rId43"/>
    <p:sldId id="737" r:id="rId44"/>
    <p:sldId id="883" r:id="rId45"/>
    <p:sldId id="884" r:id="rId46"/>
    <p:sldId id="885" r:id="rId47"/>
    <p:sldId id="886" r:id="rId48"/>
    <p:sldId id="887" r:id="rId49"/>
    <p:sldId id="888" r:id="rId50"/>
    <p:sldId id="889" r:id="rId51"/>
    <p:sldId id="890" r:id="rId52"/>
    <p:sldId id="891" r:id="rId53"/>
    <p:sldId id="892" r:id="rId54"/>
    <p:sldId id="881" r:id="rId55"/>
    <p:sldId id="867" r:id="rId56"/>
    <p:sldId id="849" r:id="rId57"/>
    <p:sldId id="851" r:id="rId58"/>
    <p:sldId id="848" r:id="rId59"/>
    <p:sldId id="871" r:id="rId60"/>
    <p:sldId id="873" r:id="rId61"/>
    <p:sldId id="870" r:id="rId62"/>
    <p:sldId id="842" r:id="rId63"/>
    <p:sldId id="863" r:id="rId64"/>
    <p:sldId id="852" r:id="rId65"/>
    <p:sldId id="864" r:id="rId66"/>
    <p:sldId id="865" r:id="rId67"/>
    <p:sldId id="895" r:id="rId68"/>
    <p:sldId id="876" r:id="rId69"/>
    <p:sldId id="847" r:id="rId70"/>
    <p:sldId id="893" r:id="rId71"/>
    <p:sldId id="898" r:id="rId72"/>
    <p:sldId id="899" r:id="rId73"/>
  </p:sldIdLst>
  <p:sldSz cx="9144000" cy="6858000" type="screen4x3"/>
  <p:notesSz cx="6858000" cy="9144000"/>
  <p:embeddedFontLst>
    <p:embeddedFont>
      <p:font typeface="Lucida Console" panose="020B0609040504020204" pitchFamily="49" charset="0"/>
      <p:regular r:id="rId76"/>
    </p:embeddedFont>
    <p:embeddedFont>
      <p:font typeface="Segoe Light" panose="020B0604020202020204" charset="0"/>
      <p:regular r:id="rId77"/>
      <p:italic r:id="rId78"/>
    </p:embeddedFont>
    <p:embeddedFont>
      <p:font typeface="Candara" panose="020E0502030303020204" pitchFamily="34" charset="0"/>
      <p:regular r:id="rId79"/>
      <p:bold r:id="rId80"/>
      <p:italic r:id="rId81"/>
      <p:boldItalic r:id="rId82"/>
    </p:embeddedFont>
    <p:embeddedFont>
      <p:font typeface="Cambria Math" panose="02040503050406030204" pitchFamily="18" charset="0"/>
      <p:regular r:id="rId83"/>
    </p:embeddedFont>
    <p:embeddedFont>
      <p:font typeface="Calibri" panose="020F0502020204030204" pitchFamily="34" charset="0"/>
      <p:regular r:id="rId84"/>
      <p:bold r:id="rId85"/>
      <p:italic r:id="rId86"/>
      <p:boldItalic r:id="rId87"/>
    </p:embeddedFont>
    <p:embeddedFont>
      <p:font typeface="Segoe UI Light" panose="020B0502040204020203" pitchFamily="34" charset="0"/>
      <p:regular r:id="rId88"/>
      <p:italic r:id="rId89"/>
    </p:embeddedFont>
    <p:embeddedFont>
      <p:font typeface="Segoe UI" panose="020B0502040204020203" pitchFamily="34" charset="0"/>
      <p:regular r:id="rId90"/>
      <p:bold r:id="rId91"/>
      <p:italic r:id="rId92"/>
      <p:boldItalic r:id="rId93"/>
    </p:embeddedFont>
    <p:embeddedFont>
      <p:font typeface="Consolas" panose="020B0609020204030204" pitchFamily="49" charset="0"/>
      <p:regular r:id="rId94"/>
      <p:bold r:id="rId95"/>
      <p:italic r:id="rId96"/>
      <p:boldItalic r:id="rId97"/>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1201">
          <p15:clr>
            <a:srgbClr val="A4A3A4"/>
          </p15:clr>
        </p15:guide>
        <p15:guide id="3" orient="horz" pos="2735">
          <p15:clr>
            <a:srgbClr val="A4A3A4"/>
          </p15:clr>
        </p15:guide>
        <p15:guide id="4" orient="horz" pos="4176">
          <p15:clr>
            <a:srgbClr val="A4A3A4"/>
          </p15:clr>
        </p15:guide>
        <p15:guide id="5" orient="horz" pos="1488">
          <p15:clr>
            <a:srgbClr val="A4A3A4"/>
          </p15:clr>
        </p15:guide>
        <p15:guide id="6" orient="horz" pos="912">
          <p15:clr>
            <a:srgbClr val="A4A3A4"/>
          </p15:clr>
        </p15:guide>
        <p15:guide id="7" pos="2880">
          <p15:clr>
            <a:srgbClr val="A4A3A4"/>
          </p15:clr>
        </p15:guide>
        <p15:guide id="8" pos="245">
          <p15:clr>
            <a:srgbClr val="A4A3A4"/>
          </p15:clr>
        </p15:guide>
        <p15:guide id="9" pos="893">
          <p15:clr>
            <a:srgbClr val="A4A3A4"/>
          </p15:clr>
        </p15:guide>
        <p15:guide id="10" pos="5514">
          <p15:clr>
            <a:srgbClr val="A4A3A4"/>
          </p15:clr>
        </p15:guide>
        <p15:guide id="11" pos="5299">
          <p15:clr>
            <a:srgbClr val="A4A3A4"/>
          </p15:clr>
        </p15:guide>
        <p15:guide id="12" pos="45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7" autoAdjust="0"/>
    <p:restoredTop sz="96105" autoAdjust="0"/>
  </p:normalViewPr>
  <p:slideViewPr>
    <p:cSldViewPr snapToGrid="0">
      <p:cViewPr varScale="1">
        <p:scale>
          <a:sx n="71" d="100"/>
          <a:sy n="71" d="100"/>
        </p:scale>
        <p:origin x="1392" y="60"/>
      </p:cViewPr>
      <p:guideLst>
        <p:guide orient="horz" pos="144"/>
        <p:guide orient="horz" pos="1201"/>
        <p:guide orient="horz" pos="2735"/>
        <p:guide orient="horz" pos="4176"/>
        <p:guide orient="horz" pos="1488"/>
        <p:guide orient="horz" pos="912"/>
        <p:guide pos="2880"/>
        <p:guide pos="245"/>
        <p:guide pos="893"/>
        <p:guide pos="5514"/>
        <p:guide pos="5299"/>
        <p:guide pos="458"/>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font" Target="fonts/font1.fntdata"/><Relationship Id="rId84" Type="http://schemas.openxmlformats.org/officeDocument/2006/relationships/font" Target="fonts/font9.fntdata"/><Relationship Id="rId89" Type="http://schemas.openxmlformats.org/officeDocument/2006/relationships/font" Target="fonts/font14.fntdata"/><Relationship Id="rId97" Type="http://schemas.openxmlformats.org/officeDocument/2006/relationships/font" Target="fonts/font22.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notesMaster" Target="notesMasters/notesMaster1.xml"/><Relationship Id="rId79" Type="http://schemas.openxmlformats.org/officeDocument/2006/relationships/font" Target="fonts/font4.fntdata"/><Relationship Id="rId87" Type="http://schemas.openxmlformats.org/officeDocument/2006/relationships/font" Target="fonts/font12.fntdata"/><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7.fntdata"/><Relationship Id="rId90" Type="http://schemas.openxmlformats.org/officeDocument/2006/relationships/font" Target="fonts/font15.fntdata"/><Relationship Id="rId95" Type="http://schemas.openxmlformats.org/officeDocument/2006/relationships/font" Target="fonts/font20.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2.fntdata"/><Relationship Id="rId100"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5.fntdata"/><Relationship Id="rId85" Type="http://schemas.openxmlformats.org/officeDocument/2006/relationships/font" Target="fonts/font10.fntdata"/><Relationship Id="rId93" Type="http://schemas.openxmlformats.org/officeDocument/2006/relationships/font" Target="fonts/font18.fntdata"/><Relationship Id="rId98"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handoutMaster" Target="handoutMasters/handout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873362024102585E-2"/>
          <c:y val="0"/>
          <c:w val="0.94894573117606817"/>
          <c:h val="0.89023634557009024"/>
        </c:manualLayout>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smooth val="0"/>
        <c:axId val="218718528"/>
        <c:axId val="218716176"/>
      </c:lineChart>
      <c:catAx>
        <c:axId val="218718528"/>
        <c:scaling>
          <c:orientation val="minMax"/>
        </c:scaling>
        <c:delete val="0"/>
        <c:axPos val="b"/>
        <c:majorTickMark val="out"/>
        <c:minorTickMark val="none"/>
        <c:tickLblPos val="nextTo"/>
        <c:crossAx val="218716176"/>
        <c:crosses val="autoZero"/>
        <c:auto val="1"/>
        <c:lblAlgn val="ctr"/>
        <c:lblOffset val="100"/>
        <c:noMultiLvlLbl val="0"/>
      </c:catAx>
      <c:valAx>
        <c:axId val="218716176"/>
        <c:scaling>
          <c:orientation val="minMax"/>
        </c:scaling>
        <c:delete val="1"/>
        <c:axPos val="l"/>
        <c:numFmt formatCode="General" sourceLinked="1"/>
        <c:majorTickMark val="out"/>
        <c:minorTickMark val="none"/>
        <c:tickLblPos val="nextTo"/>
        <c:crossAx val="218718528"/>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69257" custScaleY="68131"/>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69257" custScaleY="68131"/>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D015DEAD-493F-45CE-AAE9-CD719F323645}" srcId="{37280AB1-95FF-42E8-94B7-DCF4D2A09A09}" destId="{8AF86F65-257F-4D4B-8F3E-9FA582CE5FAF}" srcOrd="0" destOrd="0" parTransId="{C45125E2-98D0-4EC3-AB7A-F16C57EC95B7}" sibTransId="{A1035C21-FDB7-4EAC-89CB-CA0A13638908}"/>
    <dgm:cxn modelId="{402F03A8-596F-4945-A753-B04B13BC92C1}" type="presOf" srcId="{83D561A4-503F-45B2-B21E-B4C0A921F900}" destId="{C4F96459-0667-46A5-8464-979D32A5AFC0}" srcOrd="0" destOrd="0" presId="urn:microsoft.com/office/officeart/2005/8/layout/venn1"/>
    <dgm:cxn modelId="{46E871AC-FB52-41CA-835E-EC263F56BA26}" type="presOf" srcId="{83D561A4-503F-45B2-B21E-B4C0A921F900}" destId="{B3DBAB2C-2BCB-4EFA-8EF8-288AFF90DBD0}" srcOrd="1" destOrd="0" presId="urn:microsoft.com/office/officeart/2005/8/layout/venn1"/>
    <dgm:cxn modelId="{6F2CB9F8-F17A-4D23-9807-F0314142718B}" type="presOf" srcId="{8AF86F65-257F-4D4B-8F3E-9FA582CE5FAF}" destId="{ED9FBEAD-8068-422C-B57A-30CFA25C3E76}"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BAB0A2A4-669D-4BC8-A4DA-275E29ACBFE9}" type="presOf" srcId="{8AF86F65-257F-4D4B-8F3E-9FA582CE5FAF}" destId="{9833359F-7D17-45D4-8EB8-A5BB503C7C74}" srcOrd="1" destOrd="0" presId="urn:microsoft.com/office/officeart/2005/8/layout/venn1"/>
    <dgm:cxn modelId="{F192906C-C0A6-42E1-B862-D818539672B6}" type="presOf" srcId="{37280AB1-95FF-42E8-94B7-DCF4D2A09A09}" destId="{54AD1ADC-A634-4621-A4E4-473A7E172D0E}" srcOrd="0" destOrd="0" presId="urn:microsoft.com/office/officeart/2005/8/layout/venn1"/>
    <dgm:cxn modelId="{CB636287-8047-406B-9F98-4617E848F083}" type="presParOf" srcId="{54AD1ADC-A634-4621-A4E4-473A7E172D0E}" destId="{ED9FBEAD-8068-422C-B57A-30CFA25C3E76}" srcOrd="0" destOrd="0" presId="urn:microsoft.com/office/officeart/2005/8/layout/venn1"/>
    <dgm:cxn modelId="{2E1D2777-9CF4-4636-8CE7-260912737E0D}" type="presParOf" srcId="{54AD1ADC-A634-4621-A4E4-473A7E172D0E}" destId="{9833359F-7D17-45D4-8EB8-A5BB503C7C74}" srcOrd="1" destOrd="0" presId="urn:microsoft.com/office/officeart/2005/8/layout/venn1"/>
    <dgm:cxn modelId="{DC3B10AA-DD4D-4287-BF01-685E6EAD9359}" type="presParOf" srcId="{54AD1ADC-A634-4621-A4E4-473A7E172D0E}" destId="{C4F96459-0667-46A5-8464-979D32A5AFC0}" srcOrd="2" destOrd="0" presId="urn:microsoft.com/office/officeart/2005/8/layout/venn1"/>
    <dgm:cxn modelId="{A966FEC6-78B5-4AC8-808D-5E134355D790}"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6DF58B5C-A10F-4259-AF2B-84ECF3303252}" type="presOf" srcId="{8AF86F65-257F-4D4B-8F3E-9FA582CE5FAF}" destId="{9833359F-7D17-45D4-8EB8-A5BB503C7C74}"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B9C965AE-F8D8-4E69-A152-D3CC9AD1AB63}" type="presOf" srcId="{83D561A4-503F-45B2-B21E-B4C0A921F900}" destId="{C4F96459-0667-46A5-8464-979D32A5AFC0}" srcOrd="0" destOrd="0" presId="urn:microsoft.com/office/officeart/2005/8/layout/venn1"/>
    <dgm:cxn modelId="{8D06E863-CE71-4C06-8728-14D7D3A7FDF7}" type="presOf" srcId="{83D561A4-503F-45B2-B21E-B4C0A921F900}" destId="{B3DBAB2C-2BCB-4EFA-8EF8-288AFF90DBD0}" srcOrd="1" destOrd="0" presId="urn:microsoft.com/office/officeart/2005/8/layout/venn1"/>
    <dgm:cxn modelId="{BAC3D09D-720D-48CC-927B-D040EC2235D3}" type="presOf" srcId="{37280AB1-95FF-42E8-94B7-DCF4D2A09A09}" destId="{54AD1ADC-A634-4621-A4E4-473A7E172D0E}"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6CDF7AED-6D59-4BF6-9CDA-12DF2DF0B86C}" type="presOf" srcId="{8AF86F65-257F-4D4B-8F3E-9FA582CE5FAF}" destId="{ED9FBEAD-8068-422C-B57A-30CFA25C3E76}" srcOrd="0" destOrd="0" presId="urn:microsoft.com/office/officeart/2005/8/layout/venn1"/>
    <dgm:cxn modelId="{D4946A5A-FD42-469A-A9D1-C1E49D8BD3EB}" type="presParOf" srcId="{54AD1ADC-A634-4621-A4E4-473A7E172D0E}" destId="{ED9FBEAD-8068-422C-B57A-30CFA25C3E76}" srcOrd="0" destOrd="0" presId="urn:microsoft.com/office/officeart/2005/8/layout/venn1"/>
    <dgm:cxn modelId="{A1776E88-A773-4583-BC27-F4D7BE346B66}" type="presParOf" srcId="{54AD1ADC-A634-4621-A4E4-473A7E172D0E}" destId="{9833359F-7D17-45D4-8EB8-A5BB503C7C74}" srcOrd="1" destOrd="0" presId="urn:microsoft.com/office/officeart/2005/8/layout/venn1"/>
    <dgm:cxn modelId="{593D8981-5AB7-4319-B72F-B5BBE8CD24E3}" type="presParOf" srcId="{54AD1ADC-A634-4621-A4E4-473A7E172D0E}" destId="{C4F96459-0667-46A5-8464-979D32A5AFC0}" srcOrd="2" destOrd="0" presId="urn:microsoft.com/office/officeart/2005/8/layout/venn1"/>
    <dgm:cxn modelId="{192E7C33-ADA5-48F1-9CCF-77A6D0F8AB77}"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9CAC4F-F51A-446C-99D9-3A3601921AF1}"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22CC9D72-B529-4F75-A382-DE4B349206DB}">
      <dgm:prSet custT="1"/>
      <dgm:spPr/>
      <dgm:t>
        <a:bodyPr/>
        <a:lstStyle/>
        <a:p>
          <a:pPr algn="l" rtl="0"/>
          <a:r>
            <a:rPr lang="en-GB" sz="2000" dirty="0" smtClean="0"/>
            <a:t>LIKE:</a:t>
          </a:r>
          <a:endParaRPr lang="en-GB" sz="2000" dirty="0"/>
        </a:p>
      </dgm:t>
    </dgm:pt>
    <dgm:pt modelId="{D39F2747-B0A0-45D0-84F2-AEF342F8F5C9}" type="parTrans" cxnId="{21449ECE-C4E8-435D-AFF6-2F51ED9B7719}">
      <dgm:prSet/>
      <dgm:spPr/>
      <dgm:t>
        <a:bodyPr/>
        <a:lstStyle/>
        <a:p>
          <a:pPr algn="l"/>
          <a:endParaRPr lang="en-GB" sz="4400"/>
        </a:p>
      </dgm:t>
    </dgm:pt>
    <dgm:pt modelId="{02B0B95B-A297-4934-91AB-C75C659917DB}" type="sibTrans" cxnId="{21449ECE-C4E8-435D-AFF6-2F51ED9B7719}">
      <dgm:prSet/>
      <dgm:spPr/>
      <dgm:t>
        <a:bodyPr/>
        <a:lstStyle/>
        <a:p>
          <a:pPr algn="l"/>
          <a:endParaRPr lang="en-GB" sz="4400"/>
        </a:p>
      </dgm:t>
    </dgm:pt>
    <dgm:pt modelId="{46A11697-E914-4AB7-9B37-EA9612916845}">
      <dgm:prSet custT="1"/>
      <dgm:spPr/>
      <dgm:t>
        <a:bodyPr/>
        <a:lstStyle/>
        <a:p>
          <a:pPr algn="l" rtl="0"/>
          <a:r>
            <a:rPr lang="en-GB" sz="1600" dirty="0" smtClean="0"/>
            <a:t>Instance notation and Type-directed name resolution </a:t>
          </a:r>
          <a:r>
            <a:rPr lang="en-GB" sz="1600" dirty="0" err="1" smtClean="0"/>
            <a:t>x.P</a:t>
          </a:r>
          <a:endParaRPr lang="en-GB" sz="1600" dirty="0"/>
        </a:p>
      </dgm:t>
    </dgm:pt>
    <dgm:pt modelId="{1539080C-1FCA-4148-B451-1C376B438420}" type="parTrans" cxnId="{8A6870EA-349D-4576-8447-00B46E20AF3F}">
      <dgm:prSet/>
      <dgm:spPr/>
      <dgm:t>
        <a:bodyPr/>
        <a:lstStyle/>
        <a:p>
          <a:pPr algn="l"/>
          <a:endParaRPr lang="en-GB" sz="4400"/>
        </a:p>
      </dgm:t>
    </dgm:pt>
    <dgm:pt modelId="{6D7683C4-FD6D-412A-BF1E-E655AD8D805A}" type="sibTrans" cxnId="{8A6870EA-349D-4576-8447-00B46E20AF3F}">
      <dgm:prSet/>
      <dgm:spPr/>
      <dgm:t>
        <a:bodyPr/>
        <a:lstStyle/>
        <a:p>
          <a:pPr algn="l"/>
          <a:endParaRPr lang="en-GB" sz="4400"/>
        </a:p>
      </dgm:t>
    </dgm:pt>
    <dgm:pt modelId="{2E437771-E946-4FAF-936C-2FA1E0D523FD}">
      <dgm:prSet custT="1"/>
      <dgm:spPr/>
      <dgm:t>
        <a:bodyPr/>
        <a:lstStyle/>
        <a:p>
          <a:pPr algn="l" rtl="0"/>
          <a:r>
            <a:rPr lang="en-GB" sz="1600" dirty="0" smtClean="0"/>
            <a:t>Implicit constructors  T(</a:t>
          </a:r>
          <a:r>
            <a:rPr lang="en-GB" sz="1600" dirty="0" err="1" smtClean="0"/>
            <a:t>x,y</a:t>
          </a:r>
          <a:r>
            <a:rPr lang="en-GB" sz="1600" dirty="0" smtClean="0"/>
            <a:t>)</a:t>
          </a:r>
          <a:endParaRPr lang="en-GB" sz="1600" dirty="0"/>
        </a:p>
      </dgm:t>
    </dgm:pt>
    <dgm:pt modelId="{351B48BD-5A42-4205-8F7B-32ADAFD56A3E}" type="parTrans" cxnId="{C1329443-2F92-4579-ABAE-EFD7E7BF145F}">
      <dgm:prSet/>
      <dgm:spPr/>
      <dgm:t>
        <a:bodyPr/>
        <a:lstStyle/>
        <a:p>
          <a:pPr algn="l"/>
          <a:endParaRPr lang="en-GB" sz="4400"/>
        </a:p>
      </dgm:t>
    </dgm:pt>
    <dgm:pt modelId="{D88FE0D1-4255-4062-B3E9-8275A8626B79}" type="sibTrans" cxnId="{C1329443-2F92-4579-ABAE-EFD7E7BF145F}">
      <dgm:prSet/>
      <dgm:spPr/>
      <dgm:t>
        <a:bodyPr/>
        <a:lstStyle/>
        <a:p>
          <a:pPr algn="l"/>
          <a:endParaRPr lang="en-GB" sz="4400"/>
        </a:p>
      </dgm:t>
    </dgm:pt>
    <dgm:pt modelId="{C5823D9F-DE53-4E74-B718-3EE485B25C02}">
      <dgm:prSet custT="1"/>
      <dgm:spPr/>
      <dgm:t>
        <a:bodyPr/>
        <a:lstStyle/>
        <a:p>
          <a:pPr algn="l" rtl="0"/>
          <a:r>
            <a:rPr lang="en-GB" sz="1600" dirty="0" smtClean="0"/>
            <a:t>Static members  C.M</a:t>
          </a:r>
          <a:endParaRPr lang="en-GB" sz="1600" dirty="0"/>
        </a:p>
      </dgm:t>
    </dgm:pt>
    <dgm:pt modelId="{BC76E469-13DB-451C-8489-597C66E17DB9}" type="parTrans" cxnId="{42AA36B0-1D2E-42AC-A0A3-E89E58D9C26A}">
      <dgm:prSet/>
      <dgm:spPr/>
      <dgm:t>
        <a:bodyPr/>
        <a:lstStyle/>
        <a:p>
          <a:pPr algn="l"/>
          <a:endParaRPr lang="en-GB" sz="4400"/>
        </a:p>
      </dgm:t>
    </dgm:pt>
    <dgm:pt modelId="{55499A6B-2F33-463F-A383-B7A8E4CF88C9}" type="sibTrans" cxnId="{42AA36B0-1D2E-42AC-A0A3-E89E58D9C26A}">
      <dgm:prSet/>
      <dgm:spPr/>
      <dgm:t>
        <a:bodyPr/>
        <a:lstStyle/>
        <a:p>
          <a:pPr algn="l"/>
          <a:endParaRPr lang="en-GB" sz="4400"/>
        </a:p>
      </dgm:t>
    </dgm:pt>
    <dgm:pt modelId="{0257FA9C-42E4-415A-BB09-719584A87AF1}">
      <dgm:prSet custT="1"/>
      <dgm:spPr/>
      <dgm:t>
        <a:bodyPr/>
        <a:lstStyle/>
        <a:p>
          <a:pPr algn="l" rtl="0"/>
          <a:r>
            <a:rPr lang="en-GB" sz="1600" dirty="0" smtClean="0"/>
            <a:t>Named/optional arguments</a:t>
          </a:r>
          <a:endParaRPr lang="en-GB" sz="1600" dirty="0"/>
        </a:p>
      </dgm:t>
    </dgm:pt>
    <dgm:pt modelId="{03053824-9676-4303-AC3E-5E279B19BA13}" type="parTrans" cxnId="{DB102FCA-B9E2-4C72-9EA5-C48D223F01B0}">
      <dgm:prSet/>
      <dgm:spPr/>
      <dgm:t>
        <a:bodyPr/>
        <a:lstStyle/>
        <a:p>
          <a:pPr algn="l"/>
          <a:endParaRPr lang="en-GB" sz="4400"/>
        </a:p>
      </dgm:t>
    </dgm:pt>
    <dgm:pt modelId="{603F2EBD-1A17-40D1-AC0F-A7C3A8080908}" type="sibTrans" cxnId="{DB102FCA-B9E2-4C72-9EA5-C48D223F01B0}">
      <dgm:prSet/>
      <dgm:spPr/>
      <dgm:t>
        <a:bodyPr/>
        <a:lstStyle/>
        <a:p>
          <a:pPr algn="l"/>
          <a:endParaRPr lang="en-GB" sz="4400"/>
        </a:p>
      </dgm:t>
    </dgm:pt>
    <dgm:pt modelId="{B68B6418-504E-4310-B066-6F53BA0D6B8E}">
      <dgm:prSet custT="1"/>
      <dgm:spPr/>
      <dgm:t>
        <a:bodyPr/>
        <a:lstStyle/>
        <a:p>
          <a:pPr algn="l" rtl="0"/>
          <a:r>
            <a:rPr lang="en-GB" sz="1600" dirty="0" smtClean="0"/>
            <a:t>Non-hierarchical interface types and implementations</a:t>
          </a:r>
          <a:endParaRPr lang="en-GB" sz="1600" dirty="0"/>
        </a:p>
      </dgm:t>
    </dgm:pt>
    <dgm:pt modelId="{A3922B3B-5E10-41BE-9813-B790FACF56E1}" type="parTrans" cxnId="{E0D55813-146A-4E6E-9B00-97B16A35AA71}">
      <dgm:prSet/>
      <dgm:spPr/>
      <dgm:t>
        <a:bodyPr/>
        <a:lstStyle/>
        <a:p>
          <a:pPr algn="l"/>
          <a:endParaRPr lang="en-GB" sz="4400"/>
        </a:p>
      </dgm:t>
    </dgm:pt>
    <dgm:pt modelId="{260B7453-0DC5-4B9B-86AA-C2DA43359948}" type="sibTrans" cxnId="{E0D55813-146A-4E6E-9B00-97B16A35AA71}">
      <dgm:prSet/>
      <dgm:spPr/>
      <dgm:t>
        <a:bodyPr/>
        <a:lstStyle/>
        <a:p>
          <a:pPr algn="l"/>
          <a:endParaRPr lang="en-GB" sz="4400"/>
        </a:p>
      </dgm:t>
    </dgm:pt>
    <dgm:pt modelId="{1B79B1CE-419D-4C05-971A-AC2085EDD07A}">
      <dgm:prSet custT="1"/>
      <dgm:spPr/>
      <dgm:t>
        <a:bodyPr/>
        <a:lstStyle/>
        <a:p>
          <a:pPr algn="l" rtl="0"/>
          <a:r>
            <a:rPr lang="en-GB" sz="2000" dirty="0" smtClean="0"/>
            <a:t>USE WITH TASTE (1)</a:t>
          </a:r>
          <a:endParaRPr lang="en-GB" sz="2000" dirty="0"/>
        </a:p>
      </dgm:t>
    </dgm:pt>
    <dgm:pt modelId="{4BFC9E34-E032-4BEE-BC74-A0FEE7975166}" type="parTrans" cxnId="{7587BF5A-D3A4-4E95-AAAF-486106E7E6F4}">
      <dgm:prSet/>
      <dgm:spPr/>
      <dgm:t>
        <a:bodyPr/>
        <a:lstStyle/>
        <a:p>
          <a:pPr algn="l"/>
          <a:endParaRPr lang="en-GB" sz="4400"/>
        </a:p>
      </dgm:t>
    </dgm:pt>
    <dgm:pt modelId="{294AC184-9937-45B9-86CB-EAD65FA25096}" type="sibTrans" cxnId="{7587BF5A-D3A4-4E95-AAAF-486106E7E6F4}">
      <dgm:prSet/>
      <dgm:spPr/>
      <dgm:t>
        <a:bodyPr/>
        <a:lstStyle/>
        <a:p>
          <a:pPr algn="l"/>
          <a:endParaRPr lang="en-GB" sz="4400"/>
        </a:p>
      </dgm:t>
    </dgm:pt>
    <dgm:pt modelId="{9C194BB6-4EC4-48A7-8732-ED2E08BDA9F9}">
      <dgm:prSet custT="1"/>
      <dgm:spPr/>
      <dgm:t>
        <a:bodyPr/>
        <a:lstStyle/>
        <a:p>
          <a:pPr algn="l" rtl="0"/>
          <a:r>
            <a:rPr lang="en-GB" sz="1600" dirty="0" smtClean="0"/>
            <a:t>Mutable data</a:t>
          </a:r>
          <a:endParaRPr lang="en-GB" sz="1600" dirty="0"/>
        </a:p>
      </dgm:t>
    </dgm:pt>
    <dgm:pt modelId="{C14E8513-6D2A-4801-8BD6-EF4ED9F2329E}" type="parTrans" cxnId="{B049102F-4E65-4CB0-ABAD-40F61D89A426}">
      <dgm:prSet/>
      <dgm:spPr/>
      <dgm:t>
        <a:bodyPr/>
        <a:lstStyle/>
        <a:p>
          <a:pPr algn="l"/>
          <a:endParaRPr lang="en-GB" sz="4400"/>
        </a:p>
      </dgm:t>
    </dgm:pt>
    <dgm:pt modelId="{141023C3-D20E-4AB3-BEF5-E494C822049E}" type="sibTrans" cxnId="{B049102F-4E65-4CB0-ABAD-40F61D89A426}">
      <dgm:prSet/>
      <dgm:spPr/>
      <dgm:t>
        <a:bodyPr/>
        <a:lstStyle/>
        <a:p>
          <a:pPr algn="l"/>
          <a:endParaRPr lang="en-GB" sz="4400"/>
        </a:p>
      </dgm:t>
    </dgm:pt>
    <dgm:pt modelId="{21FBA690-20A8-4BC4-98D6-607B63884153}">
      <dgm:prSet custT="1"/>
      <dgm:spPr/>
      <dgm:t>
        <a:bodyPr/>
        <a:lstStyle/>
        <a:p>
          <a:pPr algn="l" rtl="0"/>
          <a:r>
            <a:rPr lang="en-GB" sz="1600" dirty="0" smtClean="0"/>
            <a:t>Defining events</a:t>
          </a:r>
          <a:endParaRPr lang="en-GB" sz="1600" dirty="0"/>
        </a:p>
      </dgm:t>
    </dgm:pt>
    <dgm:pt modelId="{8F6279AD-27B8-4CCC-855C-3BF3080E9BAF}" type="parTrans" cxnId="{1F9C07A9-ABD5-440E-96C1-E1E3957B854B}">
      <dgm:prSet/>
      <dgm:spPr/>
      <dgm:t>
        <a:bodyPr/>
        <a:lstStyle/>
        <a:p>
          <a:pPr algn="l"/>
          <a:endParaRPr lang="en-GB" sz="4400"/>
        </a:p>
      </dgm:t>
    </dgm:pt>
    <dgm:pt modelId="{AE54F066-490A-4CF6-9533-4B5B8C1F4A4C}" type="sibTrans" cxnId="{1F9C07A9-ABD5-440E-96C1-E1E3957B854B}">
      <dgm:prSet/>
      <dgm:spPr/>
      <dgm:t>
        <a:bodyPr/>
        <a:lstStyle/>
        <a:p>
          <a:pPr algn="l"/>
          <a:endParaRPr lang="en-GB" sz="4400"/>
        </a:p>
      </dgm:t>
    </dgm:pt>
    <dgm:pt modelId="{D11C3AF9-3A09-4F0F-BDE7-CDA23841AA6F}">
      <dgm:prSet custT="1"/>
      <dgm:spPr/>
      <dgm:t>
        <a:bodyPr/>
        <a:lstStyle/>
        <a:p>
          <a:pPr algn="l" rtl="0"/>
          <a:r>
            <a:rPr lang="en-GB" sz="1600" dirty="0" smtClean="0"/>
            <a:t>Defining operators on types</a:t>
          </a:r>
          <a:endParaRPr lang="en-GB" sz="1600" dirty="0"/>
        </a:p>
      </dgm:t>
    </dgm:pt>
    <dgm:pt modelId="{29C76EE3-DF21-4228-A180-B6F426D21088}" type="parTrans" cxnId="{723379BE-4990-44CC-B7C1-0D32081BCBBF}">
      <dgm:prSet/>
      <dgm:spPr/>
      <dgm:t>
        <a:bodyPr/>
        <a:lstStyle/>
        <a:p>
          <a:pPr algn="l"/>
          <a:endParaRPr lang="en-GB" sz="4400"/>
        </a:p>
      </dgm:t>
    </dgm:pt>
    <dgm:pt modelId="{89BF300E-AEE0-4F8C-B6C1-7E302F7916C2}" type="sibTrans" cxnId="{723379BE-4990-44CC-B7C1-0D32081BCBBF}">
      <dgm:prSet/>
      <dgm:spPr/>
      <dgm:t>
        <a:bodyPr/>
        <a:lstStyle/>
        <a:p>
          <a:pPr algn="l"/>
          <a:endParaRPr lang="en-GB" sz="4400"/>
        </a:p>
      </dgm:t>
    </dgm:pt>
    <dgm:pt modelId="{6BB424DD-E58F-4B44-9F1E-F200EABAA1A0}">
      <dgm:prSet custT="1"/>
      <dgm:spPr/>
      <dgm:t>
        <a:bodyPr/>
        <a:lstStyle/>
        <a:p>
          <a:pPr algn="l" rtl="0"/>
          <a:r>
            <a:rPr lang="en-GB" sz="1600" dirty="0" smtClean="0"/>
            <a:t>Auto properties</a:t>
          </a:r>
          <a:endParaRPr lang="en-GB" sz="1600" dirty="0"/>
        </a:p>
      </dgm:t>
    </dgm:pt>
    <dgm:pt modelId="{59E6B5CB-535E-43DB-98E6-19AB9612BB9C}" type="parTrans" cxnId="{C7D120ED-DDFD-4F5E-904A-A2CFFC1CF5BC}">
      <dgm:prSet/>
      <dgm:spPr/>
      <dgm:t>
        <a:bodyPr/>
        <a:lstStyle/>
        <a:p>
          <a:pPr algn="l"/>
          <a:endParaRPr lang="en-GB" sz="4400"/>
        </a:p>
      </dgm:t>
    </dgm:pt>
    <dgm:pt modelId="{EB79F4C2-02BA-483C-AEB1-36895923DF37}" type="sibTrans" cxnId="{C7D120ED-DDFD-4F5E-904A-A2CFFC1CF5BC}">
      <dgm:prSet/>
      <dgm:spPr/>
      <dgm:t>
        <a:bodyPr/>
        <a:lstStyle/>
        <a:p>
          <a:pPr algn="l"/>
          <a:endParaRPr lang="en-GB" sz="4400"/>
        </a:p>
      </dgm:t>
    </dgm:pt>
    <dgm:pt modelId="{0B19384E-C5CE-4428-B973-885C6F73E3B1}">
      <dgm:prSet custT="1"/>
      <dgm:spPr/>
      <dgm:t>
        <a:bodyPr/>
        <a:lstStyle/>
        <a:p>
          <a:pPr algn="l" rtl="0"/>
          <a:r>
            <a:rPr lang="en-GB" sz="1600" dirty="0" smtClean="0"/>
            <a:t>Implementing </a:t>
          </a:r>
          <a:r>
            <a:rPr lang="en-GB" sz="1600" dirty="0" err="1" smtClean="0"/>
            <a:t>IDisposable</a:t>
          </a:r>
          <a:endParaRPr lang="en-GB" sz="1600" dirty="0"/>
        </a:p>
      </dgm:t>
    </dgm:pt>
    <dgm:pt modelId="{64480D6D-D257-4079-939B-CF2172ACE6B4}" type="parTrans" cxnId="{03B715A7-0AD5-48DD-AF1E-3F35BB2C1B73}">
      <dgm:prSet/>
      <dgm:spPr/>
      <dgm:t>
        <a:bodyPr/>
        <a:lstStyle/>
        <a:p>
          <a:pPr algn="l"/>
          <a:endParaRPr lang="en-GB" sz="4400"/>
        </a:p>
      </dgm:t>
    </dgm:pt>
    <dgm:pt modelId="{1033890E-21DB-490F-A8F7-A6F22326AF44}" type="sibTrans" cxnId="{03B715A7-0AD5-48DD-AF1E-3F35BB2C1B73}">
      <dgm:prSet/>
      <dgm:spPr/>
      <dgm:t>
        <a:bodyPr/>
        <a:lstStyle/>
        <a:p>
          <a:pPr algn="l"/>
          <a:endParaRPr lang="en-GB" sz="4400"/>
        </a:p>
      </dgm:t>
    </dgm:pt>
    <dgm:pt modelId="{65C08CDC-900A-4172-9045-45E7BDF72817}">
      <dgm:prSet custT="1"/>
      <dgm:spPr/>
      <dgm:t>
        <a:bodyPr/>
        <a:lstStyle/>
        <a:p>
          <a:pPr algn="l" rtl="0"/>
          <a:r>
            <a:rPr lang="en-GB" sz="1600" dirty="0" smtClean="0"/>
            <a:t>Type extensions</a:t>
          </a:r>
          <a:endParaRPr lang="en-GB" sz="1600" dirty="0"/>
        </a:p>
      </dgm:t>
    </dgm:pt>
    <dgm:pt modelId="{3DBEE84D-D90E-45B9-AC0F-9F5B1149540C}" type="parTrans" cxnId="{9E3BFDD0-1F9A-4DE0-8CB3-08063A30E3BE}">
      <dgm:prSet/>
      <dgm:spPr/>
      <dgm:t>
        <a:bodyPr/>
        <a:lstStyle/>
        <a:p>
          <a:pPr algn="l"/>
          <a:endParaRPr lang="en-GB" sz="4400"/>
        </a:p>
      </dgm:t>
    </dgm:pt>
    <dgm:pt modelId="{2D67B723-5176-439D-89A0-7D0382708734}" type="sibTrans" cxnId="{9E3BFDD0-1F9A-4DE0-8CB3-08063A30E3BE}">
      <dgm:prSet/>
      <dgm:spPr/>
      <dgm:t>
        <a:bodyPr/>
        <a:lstStyle/>
        <a:p>
          <a:pPr algn="l"/>
          <a:endParaRPr lang="en-GB" sz="4400"/>
        </a:p>
      </dgm:t>
    </dgm:pt>
    <dgm:pt modelId="{1C57699B-B202-4FB7-94B2-DF1EFE7AC126}">
      <dgm:prSet custT="1"/>
      <dgm:spPr/>
      <dgm:t>
        <a:bodyPr/>
        <a:lstStyle/>
        <a:p>
          <a:pPr algn="l" rtl="0"/>
          <a:r>
            <a:rPr lang="en-GB" sz="1600" dirty="0" err="1" smtClean="0"/>
            <a:t>Structs</a:t>
          </a:r>
          <a:r>
            <a:rPr lang="en-GB" sz="1600" dirty="0" smtClean="0"/>
            <a:t> (for performance)</a:t>
          </a:r>
          <a:endParaRPr lang="en-GB" sz="1600" dirty="0"/>
        </a:p>
      </dgm:t>
    </dgm:pt>
    <dgm:pt modelId="{D7CE7C60-86DC-4267-8282-5676C85F5375}" type="parTrans" cxnId="{582A9996-81F5-45F2-9114-3268E6391F13}">
      <dgm:prSet/>
      <dgm:spPr/>
      <dgm:t>
        <a:bodyPr/>
        <a:lstStyle/>
        <a:p>
          <a:pPr algn="l"/>
          <a:endParaRPr lang="en-GB" sz="4400"/>
        </a:p>
      </dgm:t>
    </dgm:pt>
    <dgm:pt modelId="{8A0B4CEB-4D9B-4760-A02E-9F81781F76B8}" type="sibTrans" cxnId="{582A9996-81F5-45F2-9114-3268E6391F13}">
      <dgm:prSet/>
      <dgm:spPr/>
      <dgm:t>
        <a:bodyPr/>
        <a:lstStyle/>
        <a:p>
          <a:pPr algn="l"/>
          <a:endParaRPr lang="en-GB" sz="4400"/>
        </a:p>
      </dgm:t>
    </dgm:pt>
    <dgm:pt modelId="{85CA1FEF-7B8F-4063-B7A8-624BB7C55D3A}">
      <dgm:prSet custT="1"/>
      <dgm:spPr/>
      <dgm:t>
        <a:bodyPr/>
        <a:lstStyle/>
        <a:p>
          <a:pPr algn="l" rtl="0"/>
          <a:r>
            <a:rPr lang="en-GB" sz="1600" dirty="0" smtClean="0"/>
            <a:t>Delegates (for interop)</a:t>
          </a:r>
          <a:endParaRPr lang="en-GB" sz="1600" dirty="0"/>
        </a:p>
      </dgm:t>
    </dgm:pt>
    <dgm:pt modelId="{86378592-ED53-4721-B2AF-F10B0F3D3BC6}" type="parTrans" cxnId="{98E309E3-0749-41D1-929C-5728F33B2CE5}">
      <dgm:prSet/>
      <dgm:spPr/>
      <dgm:t>
        <a:bodyPr/>
        <a:lstStyle/>
        <a:p>
          <a:pPr algn="l"/>
          <a:endParaRPr lang="en-GB" sz="4400"/>
        </a:p>
      </dgm:t>
    </dgm:pt>
    <dgm:pt modelId="{DFF12486-7214-4973-BFF0-5700EE57D06F}" type="sibTrans" cxnId="{98E309E3-0749-41D1-929C-5728F33B2CE5}">
      <dgm:prSet/>
      <dgm:spPr/>
      <dgm:t>
        <a:bodyPr/>
        <a:lstStyle/>
        <a:p>
          <a:pPr algn="l"/>
          <a:endParaRPr lang="en-GB" sz="4400"/>
        </a:p>
      </dgm:t>
    </dgm:pt>
    <dgm:pt modelId="{5BF5473D-54A5-4464-AB3E-E226B4F743F7}">
      <dgm:prSet custT="1"/>
      <dgm:spPr/>
      <dgm:t>
        <a:bodyPr/>
        <a:lstStyle/>
        <a:p>
          <a:pPr algn="l" rtl="0"/>
          <a:r>
            <a:rPr lang="en-GB" sz="1600" dirty="0" err="1" smtClean="0"/>
            <a:t>Enums</a:t>
          </a:r>
          <a:r>
            <a:rPr lang="en-GB" sz="1600" dirty="0" smtClean="0"/>
            <a:t> (for interop)</a:t>
          </a:r>
          <a:endParaRPr lang="en-GB" sz="1600" dirty="0"/>
        </a:p>
      </dgm:t>
    </dgm:pt>
    <dgm:pt modelId="{4F7A2135-642E-4E8F-9E03-195EB6DD2A47}" type="parTrans" cxnId="{58E4EF38-E993-4567-9593-CBFDEBAFE62E}">
      <dgm:prSet/>
      <dgm:spPr/>
      <dgm:t>
        <a:bodyPr/>
        <a:lstStyle/>
        <a:p>
          <a:pPr algn="l"/>
          <a:endParaRPr lang="en-GB" sz="4400"/>
        </a:p>
      </dgm:t>
    </dgm:pt>
    <dgm:pt modelId="{AE397E5A-C59E-441B-973F-F56FA6E1638D}" type="sibTrans" cxnId="{58E4EF38-E993-4567-9593-CBFDEBAFE62E}">
      <dgm:prSet/>
      <dgm:spPr/>
      <dgm:t>
        <a:bodyPr/>
        <a:lstStyle/>
        <a:p>
          <a:pPr algn="l"/>
          <a:endParaRPr lang="en-GB" sz="4400"/>
        </a:p>
      </dgm:t>
    </dgm:pt>
    <dgm:pt modelId="{FD0702EA-A076-4B5C-8051-94102953E06A}">
      <dgm:prSet custT="1"/>
      <dgm:spPr/>
      <dgm:t>
        <a:bodyPr/>
        <a:lstStyle/>
        <a:p>
          <a:pPr algn="l" rtl="0"/>
          <a:r>
            <a:rPr lang="en-GB" sz="1800" dirty="0" smtClean="0"/>
            <a:t>OFTEN JUMPING THE SHARK</a:t>
          </a:r>
          <a:endParaRPr lang="en-GB" sz="1800" dirty="0"/>
        </a:p>
      </dgm:t>
    </dgm:pt>
    <dgm:pt modelId="{E3D847B8-8133-4F15-BD9C-F97BC8FE2FEB}" type="parTrans" cxnId="{92855217-415D-4662-B78E-E4ACDB8FCFC3}">
      <dgm:prSet/>
      <dgm:spPr/>
      <dgm:t>
        <a:bodyPr/>
        <a:lstStyle/>
        <a:p>
          <a:pPr algn="l"/>
          <a:endParaRPr lang="en-GB" sz="4400"/>
        </a:p>
      </dgm:t>
    </dgm:pt>
    <dgm:pt modelId="{7FD4307A-30CD-4DC3-949D-D7393EB85AD5}" type="sibTrans" cxnId="{92855217-415D-4662-B78E-E4ACDB8FCFC3}">
      <dgm:prSet/>
      <dgm:spPr/>
      <dgm:t>
        <a:bodyPr/>
        <a:lstStyle/>
        <a:p>
          <a:pPr algn="l"/>
          <a:endParaRPr lang="en-GB" sz="4400"/>
        </a:p>
      </dgm:t>
    </dgm:pt>
    <dgm:pt modelId="{5BAB02C6-BBAB-4A0E-BFD8-6ED9C6C41265}">
      <dgm:prSet custT="1"/>
      <dgm:spPr/>
      <dgm:t>
        <a:bodyPr/>
        <a:lstStyle/>
        <a:p>
          <a:pPr algn="l" rtl="0"/>
          <a:r>
            <a:rPr lang="en-GB" sz="1600" dirty="0" smtClean="0"/>
            <a:t>Nulls</a:t>
          </a:r>
          <a:endParaRPr lang="en-GB" sz="1600" dirty="0"/>
        </a:p>
      </dgm:t>
    </dgm:pt>
    <dgm:pt modelId="{3FBDB7B7-485A-492F-86F9-839F37BC2EE0}" type="parTrans" cxnId="{74FD9693-0592-4365-9B37-E0C558C79D2B}">
      <dgm:prSet/>
      <dgm:spPr/>
      <dgm:t>
        <a:bodyPr/>
        <a:lstStyle/>
        <a:p>
          <a:pPr algn="l"/>
          <a:endParaRPr lang="en-GB" sz="4400"/>
        </a:p>
      </dgm:t>
    </dgm:pt>
    <dgm:pt modelId="{907768D0-DC00-45F1-B97A-E27B49F77B45}" type="sibTrans" cxnId="{74FD9693-0592-4365-9B37-E0C558C79D2B}">
      <dgm:prSet/>
      <dgm:spPr/>
      <dgm:t>
        <a:bodyPr/>
        <a:lstStyle/>
        <a:p>
          <a:pPr algn="l"/>
          <a:endParaRPr lang="en-GB" sz="4400"/>
        </a:p>
      </dgm:t>
    </dgm:pt>
    <dgm:pt modelId="{D24222B5-0A10-449F-95FE-4B03061E96DF}">
      <dgm:prSet custT="1"/>
      <dgm:spPr/>
      <dgm:t>
        <a:bodyPr/>
        <a:lstStyle/>
        <a:p>
          <a:pPr algn="l" rtl="0"/>
          <a:r>
            <a:rPr lang="en-GB" sz="1600" dirty="0" smtClean="0"/>
            <a:t>Method overloading</a:t>
          </a:r>
          <a:endParaRPr lang="en-GB" sz="1600" dirty="0"/>
        </a:p>
      </dgm:t>
    </dgm:pt>
    <dgm:pt modelId="{8D92D55B-D9EE-41E1-8BDB-C0D497310751}" type="parTrans" cxnId="{115B3FAB-2ACB-4C7D-AAD0-D85A706299B2}">
      <dgm:prSet/>
      <dgm:spPr/>
      <dgm:t>
        <a:bodyPr/>
        <a:lstStyle/>
        <a:p>
          <a:pPr algn="l"/>
          <a:endParaRPr lang="en-GB" sz="4400"/>
        </a:p>
      </dgm:t>
    </dgm:pt>
    <dgm:pt modelId="{4809F3D9-8469-49F3-A77C-13B34118F5B6}" type="sibTrans" cxnId="{115B3FAB-2ACB-4C7D-AAD0-D85A706299B2}">
      <dgm:prSet/>
      <dgm:spPr/>
      <dgm:t>
        <a:bodyPr/>
        <a:lstStyle/>
        <a:p>
          <a:pPr algn="l"/>
          <a:endParaRPr lang="en-GB" sz="4400"/>
        </a:p>
      </dgm:t>
    </dgm:pt>
    <dgm:pt modelId="{403A1914-CAB8-4E9E-80BE-ACA2A2849E91}">
      <dgm:prSet custT="1"/>
      <dgm:spPr/>
      <dgm:t>
        <a:bodyPr/>
        <a:lstStyle/>
        <a:p>
          <a:pPr algn="l" rtl="0"/>
          <a:r>
            <a:rPr lang="en-GB" sz="1600" dirty="0" smtClean="0"/>
            <a:t>Additional primary constructors</a:t>
          </a:r>
          <a:endParaRPr lang="en-GB" sz="1600" dirty="0"/>
        </a:p>
      </dgm:t>
    </dgm:pt>
    <dgm:pt modelId="{781A8738-7FDA-4BA4-8B73-81F7831A2CB0}" type="parTrans" cxnId="{DA9A01A5-52FE-4DE6-8F32-FB5F9C6066E9}">
      <dgm:prSet/>
      <dgm:spPr/>
      <dgm:t>
        <a:bodyPr/>
        <a:lstStyle/>
        <a:p>
          <a:pPr algn="l"/>
          <a:endParaRPr lang="en-GB" sz="4400"/>
        </a:p>
      </dgm:t>
    </dgm:pt>
    <dgm:pt modelId="{B5BFF6D2-E0FE-46E4-856C-98F144E4F905}" type="sibTrans" cxnId="{DA9A01A5-52FE-4DE6-8F32-FB5F9C6066E9}">
      <dgm:prSet/>
      <dgm:spPr/>
      <dgm:t>
        <a:bodyPr/>
        <a:lstStyle/>
        <a:p>
          <a:pPr algn="l"/>
          <a:endParaRPr lang="en-GB" sz="4400"/>
        </a:p>
      </dgm:t>
    </dgm:pt>
    <dgm:pt modelId="{1320FE76-2BE9-4BF0-A6F6-DEEF844E0D31}">
      <dgm:prSet custT="1"/>
      <dgm:spPr/>
      <dgm:t>
        <a:bodyPr/>
        <a:lstStyle/>
        <a:p>
          <a:pPr algn="l" rtl="0"/>
          <a:r>
            <a:rPr lang="en-GB" sz="2000" dirty="0" smtClean="0"/>
            <a:t>NOT EVEN SUPPORTED:</a:t>
          </a:r>
          <a:endParaRPr lang="en-GB" sz="2000" dirty="0"/>
        </a:p>
      </dgm:t>
    </dgm:pt>
    <dgm:pt modelId="{65C93046-FEB8-4C1C-B29B-F4EA26E1DBA9}" type="parTrans" cxnId="{4C830B07-2C01-4A62-AE4D-362DFC597526}">
      <dgm:prSet/>
      <dgm:spPr/>
      <dgm:t>
        <a:bodyPr/>
        <a:lstStyle/>
        <a:p>
          <a:pPr algn="l"/>
          <a:endParaRPr lang="en-GB" sz="4400"/>
        </a:p>
      </dgm:t>
    </dgm:pt>
    <dgm:pt modelId="{5F7904B1-C246-4B02-8874-535D4C4D76C5}" type="sibTrans" cxnId="{4C830B07-2C01-4A62-AE4D-362DFC597526}">
      <dgm:prSet/>
      <dgm:spPr/>
      <dgm:t>
        <a:bodyPr/>
        <a:lstStyle/>
        <a:p>
          <a:pPr algn="l"/>
          <a:endParaRPr lang="en-GB" sz="4400"/>
        </a:p>
      </dgm:t>
    </dgm:pt>
    <dgm:pt modelId="{D7935340-2433-4521-A51B-A85DFAECC32A}">
      <dgm:prSet custT="1"/>
      <dgm:spPr/>
      <dgm:t>
        <a:bodyPr/>
        <a:lstStyle/>
        <a:p>
          <a:pPr algn="l" rtl="0"/>
          <a:r>
            <a:rPr lang="en-GB" sz="1600" dirty="0" smtClean="0"/>
            <a:t>Curried overloaded members</a:t>
          </a:r>
          <a:endParaRPr lang="en-GB" sz="1600" dirty="0"/>
        </a:p>
      </dgm:t>
    </dgm:pt>
    <dgm:pt modelId="{752156D4-12F9-44C6-9DFE-8489C2B03694}" type="parTrans" cxnId="{79302BE7-D4A7-4556-99FF-2CA0C6DF42D7}">
      <dgm:prSet/>
      <dgm:spPr/>
      <dgm:t>
        <a:bodyPr/>
        <a:lstStyle/>
        <a:p>
          <a:pPr algn="l"/>
          <a:endParaRPr lang="en-GB" sz="4400"/>
        </a:p>
      </dgm:t>
    </dgm:pt>
    <dgm:pt modelId="{4E4788C1-70B7-4A1E-9452-E40DD948C279}" type="sibTrans" cxnId="{79302BE7-D4A7-4556-99FF-2CA0C6DF42D7}">
      <dgm:prSet/>
      <dgm:spPr/>
      <dgm:t>
        <a:bodyPr/>
        <a:lstStyle/>
        <a:p>
          <a:pPr algn="l"/>
          <a:endParaRPr lang="en-GB" sz="4400"/>
        </a:p>
      </dgm:t>
    </dgm:pt>
    <dgm:pt modelId="{48A7534C-A8F8-497F-BABE-E1EFBE354434}">
      <dgm:prSet custT="1"/>
      <dgm:spPr/>
      <dgm:t>
        <a:bodyPr/>
        <a:lstStyle/>
        <a:p>
          <a:pPr algn="l" rtl="0"/>
          <a:r>
            <a:rPr lang="en-GB" sz="1600" dirty="0" smtClean="0"/>
            <a:t>Protected members</a:t>
          </a:r>
          <a:endParaRPr lang="en-GB" sz="1600" dirty="0"/>
        </a:p>
      </dgm:t>
    </dgm:pt>
    <dgm:pt modelId="{05A3BE6D-3F42-409F-8A39-77EDCDAA9329}" type="parTrans" cxnId="{82872439-4A93-44F0-8E47-281545BE016C}">
      <dgm:prSet/>
      <dgm:spPr/>
      <dgm:t>
        <a:bodyPr/>
        <a:lstStyle/>
        <a:p>
          <a:pPr algn="l"/>
          <a:endParaRPr lang="en-GB" sz="4400"/>
        </a:p>
      </dgm:t>
    </dgm:pt>
    <dgm:pt modelId="{2D7BC610-A637-4264-B3A6-222DB4AC47A2}" type="sibTrans" cxnId="{82872439-4A93-44F0-8E47-281545BE016C}">
      <dgm:prSet/>
      <dgm:spPr/>
      <dgm:t>
        <a:bodyPr/>
        <a:lstStyle/>
        <a:p>
          <a:pPr algn="l"/>
          <a:endParaRPr lang="en-GB" sz="4400"/>
        </a:p>
      </dgm:t>
    </dgm:pt>
    <dgm:pt modelId="{10357003-B6DE-4B5F-B018-B9576D270842}">
      <dgm:prSet custT="1"/>
      <dgm:spPr/>
      <dgm:t>
        <a:bodyPr/>
        <a:lstStyle/>
        <a:p>
          <a:pPr algn="l" rtl="0"/>
          <a:r>
            <a:rPr lang="en-GB" sz="1600" dirty="0" smtClean="0"/>
            <a:t>Aspect oriented programming</a:t>
          </a:r>
          <a:endParaRPr lang="en-GB" sz="1600" dirty="0"/>
        </a:p>
      </dgm:t>
    </dgm:pt>
    <dgm:pt modelId="{5E3B204C-E2F3-4B40-9E15-CB0D38F9E717}" type="parTrans" cxnId="{99270973-06C1-468A-868D-B2498E42678B}">
      <dgm:prSet/>
      <dgm:spPr/>
      <dgm:t>
        <a:bodyPr/>
        <a:lstStyle/>
        <a:p>
          <a:pPr algn="l"/>
          <a:endParaRPr lang="en-GB" sz="4400"/>
        </a:p>
      </dgm:t>
    </dgm:pt>
    <dgm:pt modelId="{FBD72C9B-8FA5-4BFF-9C7B-D18C35FED442}" type="sibTrans" cxnId="{99270973-06C1-468A-868D-B2498E42678B}">
      <dgm:prSet/>
      <dgm:spPr/>
      <dgm:t>
        <a:bodyPr/>
        <a:lstStyle/>
        <a:p>
          <a:pPr algn="l"/>
          <a:endParaRPr lang="en-GB" sz="4400"/>
        </a:p>
      </dgm:t>
    </dgm:pt>
    <dgm:pt modelId="{F2357A1F-693B-43EA-93EC-4BE723394D49}">
      <dgm:prSet custT="1"/>
      <dgm:spPr/>
      <dgm:t>
        <a:bodyPr/>
        <a:lstStyle/>
        <a:p>
          <a:pPr algn="l" rtl="0"/>
          <a:r>
            <a:rPr lang="en-GB" sz="1600" dirty="0" smtClean="0"/>
            <a:t>Implementation inheritance</a:t>
          </a:r>
          <a:endParaRPr lang="en-GB" sz="1600" dirty="0"/>
        </a:p>
      </dgm:t>
    </dgm:pt>
    <dgm:pt modelId="{DAEEC066-77C8-44DA-9E10-618F54EBC7C1}" type="sibTrans" cxnId="{0F7BAFA5-F6A9-4806-953F-78A17B2C0315}">
      <dgm:prSet/>
      <dgm:spPr/>
      <dgm:t>
        <a:bodyPr/>
        <a:lstStyle/>
        <a:p>
          <a:pPr algn="l"/>
          <a:endParaRPr lang="en-GB" sz="4400"/>
        </a:p>
      </dgm:t>
    </dgm:pt>
    <dgm:pt modelId="{0A0AD058-A778-463E-A2CC-2EBBA8BC1112}" type="parTrans" cxnId="{0F7BAFA5-F6A9-4806-953F-78A17B2C0315}">
      <dgm:prSet/>
      <dgm:spPr/>
      <dgm:t>
        <a:bodyPr/>
        <a:lstStyle/>
        <a:p>
          <a:pPr algn="l"/>
          <a:endParaRPr lang="en-GB" sz="4400"/>
        </a:p>
      </dgm:t>
    </dgm:pt>
    <dgm:pt modelId="{04727FE4-0E39-4A84-953C-4F8DF894003F}">
      <dgm:prSet custT="1"/>
      <dgm:spPr/>
      <dgm:t>
        <a:bodyPr/>
        <a:lstStyle/>
        <a:p>
          <a:pPr algn="l" rtl="0"/>
          <a:r>
            <a:rPr lang="en-GB" sz="2000" dirty="0" smtClean="0"/>
            <a:t>OK BUT RARER:</a:t>
          </a:r>
          <a:endParaRPr lang="en-GB" sz="2000" dirty="0"/>
        </a:p>
      </dgm:t>
    </dgm:pt>
    <dgm:pt modelId="{B1ACD0E8-29BF-4B02-8910-853883C5A2D5}" type="sibTrans" cxnId="{018FB53D-FCE1-498A-913A-C3ACE027FA04}">
      <dgm:prSet/>
      <dgm:spPr/>
      <dgm:t>
        <a:bodyPr/>
        <a:lstStyle/>
        <a:p>
          <a:pPr algn="l"/>
          <a:endParaRPr lang="en-GB" sz="4400"/>
        </a:p>
      </dgm:t>
    </dgm:pt>
    <dgm:pt modelId="{477A9B20-C972-47BA-83AC-C12B38A66F3F}" type="parTrans" cxnId="{018FB53D-FCE1-498A-913A-C3ACE027FA04}">
      <dgm:prSet/>
      <dgm:spPr/>
      <dgm:t>
        <a:bodyPr/>
        <a:lstStyle/>
        <a:p>
          <a:pPr algn="l"/>
          <a:endParaRPr lang="en-GB" sz="4400"/>
        </a:p>
      </dgm:t>
    </dgm:pt>
    <dgm:pt modelId="{EEF5CBD4-2D75-4F1D-A579-E21FB9582EEA}">
      <dgm:prSet custT="1"/>
      <dgm:spPr/>
      <dgm:t>
        <a:bodyPr/>
        <a:lstStyle/>
        <a:p>
          <a:pPr algn="l" rtl="0"/>
          <a:r>
            <a:rPr lang="en-GB" sz="1600" dirty="0" smtClean="0"/>
            <a:t>Indexer, slicing notation arr.[x]</a:t>
          </a:r>
          <a:endParaRPr lang="en-GB" sz="1600" dirty="0"/>
        </a:p>
      </dgm:t>
    </dgm:pt>
    <dgm:pt modelId="{E9D4C2E7-F692-4EF9-B2AE-941BD1D01565}" type="sibTrans" cxnId="{2766E2EF-6659-40C4-A809-6802F61AE33C}">
      <dgm:prSet/>
      <dgm:spPr/>
      <dgm:t>
        <a:bodyPr/>
        <a:lstStyle/>
        <a:p>
          <a:pPr algn="l"/>
          <a:endParaRPr lang="en-GB" sz="4400"/>
        </a:p>
      </dgm:t>
    </dgm:pt>
    <dgm:pt modelId="{409FC5F7-FA02-4731-9809-8F6BAE8F99EE}" type="parTrans" cxnId="{2766E2EF-6659-40C4-A809-6802F61AE33C}">
      <dgm:prSet/>
      <dgm:spPr/>
      <dgm:t>
        <a:bodyPr/>
        <a:lstStyle/>
        <a:p>
          <a:pPr algn="l"/>
          <a:endParaRPr lang="en-GB" sz="4400"/>
        </a:p>
      </dgm:t>
    </dgm:pt>
    <dgm:pt modelId="{3B54DF44-E170-4F20-BA73-0DAEE9FF7220}">
      <dgm:prSet custT="1"/>
      <dgm:spPr/>
      <dgm:t>
        <a:bodyPr/>
        <a:lstStyle/>
        <a:p>
          <a:pPr algn="l" rtl="0"/>
          <a:r>
            <a:rPr lang="en-GB" sz="1600" dirty="0" err="1" smtClean="0"/>
            <a:t>Unchecked.defaultof</a:t>
          </a:r>
          <a:r>
            <a:rPr lang="en-GB" sz="1600" dirty="0" smtClean="0"/>
            <a:t>&lt;_&gt;</a:t>
          </a:r>
          <a:endParaRPr lang="en-GB" sz="1600" dirty="0"/>
        </a:p>
      </dgm:t>
    </dgm:pt>
    <dgm:pt modelId="{CA8097E8-A03D-47CF-9B13-788DA6E313D6}" type="parTrans" cxnId="{4901074A-B455-4A9A-8134-7110F8A5B10A}">
      <dgm:prSet/>
      <dgm:spPr/>
      <dgm:t>
        <a:bodyPr/>
        <a:lstStyle/>
        <a:p>
          <a:endParaRPr lang="en-GB" sz="4400"/>
        </a:p>
      </dgm:t>
    </dgm:pt>
    <dgm:pt modelId="{05174E0E-4459-4576-901F-D3A6887E60D7}" type="sibTrans" cxnId="{4901074A-B455-4A9A-8134-7110F8A5B10A}">
      <dgm:prSet/>
      <dgm:spPr/>
      <dgm:t>
        <a:bodyPr/>
        <a:lstStyle/>
        <a:p>
          <a:endParaRPr lang="en-GB" sz="4400"/>
        </a:p>
      </dgm:t>
    </dgm:pt>
    <dgm:pt modelId="{28818B3F-84DE-4CEE-8E5D-174A6710D4C2}">
      <dgm:prSet custT="1"/>
      <dgm:spPr/>
      <dgm:t>
        <a:bodyPr/>
        <a:lstStyle/>
        <a:p>
          <a:pPr algn="l" rtl="0"/>
          <a:r>
            <a:rPr lang="en-GB" sz="1600" dirty="0" smtClean="0"/>
            <a:t>Implementing </a:t>
          </a:r>
          <a:r>
            <a:rPr lang="en-GB" sz="1600" dirty="0" err="1" smtClean="0"/>
            <a:t>IEnumerable</a:t>
          </a:r>
          <a:endParaRPr lang="en-GB" sz="1600" dirty="0"/>
        </a:p>
      </dgm:t>
    </dgm:pt>
    <dgm:pt modelId="{71BE9AEF-A090-42E4-8D8A-4C62F750A99A}" type="parTrans" cxnId="{121A36E2-F213-413B-9683-8F91A698D994}">
      <dgm:prSet/>
      <dgm:spPr/>
    </dgm:pt>
    <dgm:pt modelId="{39B5BC24-4A9A-40DD-969F-5793D1DC023C}" type="sibTrans" cxnId="{121A36E2-F213-413B-9683-8F91A698D994}">
      <dgm:prSet/>
      <dgm:spPr/>
    </dgm:pt>
    <dgm:pt modelId="{0AA8C252-3628-464E-835B-ECA73F2BEA64}">
      <dgm:prSet custT="1"/>
      <dgm:spPr/>
      <dgm:t>
        <a:bodyPr/>
        <a:lstStyle/>
        <a:p>
          <a:pPr algn="l" rtl="0"/>
          <a:r>
            <a:rPr lang="en-GB" sz="2000" dirty="0" smtClean="0"/>
            <a:t>USE WITH TASTE (2)</a:t>
          </a:r>
          <a:endParaRPr lang="en-GB" sz="2000" dirty="0"/>
        </a:p>
      </dgm:t>
    </dgm:pt>
    <dgm:pt modelId="{0E8B3EFC-4660-46A6-B25B-51F215502E94}" type="parTrans" cxnId="{3487770D-3BFF-4BD7-A4F2-63065052CD92}">
      <dgm:prSet/>
      <dgm:spPr/>
    </dgm:pt>
    <dgm:pt modelId="{EDD24759-3E27-4678-B32C-078DCFADB595}" type="sibTrans" cxnId="{3487770D-3BFF-4BD7-A4F2-63065052CD92}">
      <dgm:prSet/>
      <dgm:spPr/>
    </dgm:pt>
    <dgm:pt modelId="{B581ABB0-2FDA-4D9E-8796-771606D96E72}" type="pres">
      <dgm:prSet presAssocID="{B59CAC4F-F51A-446C-99D9-3A3601921AF1}" presName="diagram" presStyleCnt="0">
        <dgm:presLayoutVars>
          <dgm:dir/>
          <dgm:resizeHandles val="exact"/>
        </dgm:presLayoutVars>
      </dgm:prSet>
      <dgm:spPr/>
      <dgm:t>
        <a:bodyPr/>
        <a:lstStyle/>
        <a:p>
          <a:endParaRPr lang="en-GB"/>
        </a:p>
      </dgm:t>
    </dgm:pt>
    <dgm:pt modelId="{811EACA1-0E45-4FE5-B709-D0CD0F6753C0}" type="pres">
      <dgm:prSet presAssocID="{22CC9D72-B529-4F75-A382-DE4B349206DB}" presName="node" presStyleLbl="node1" presStyleIdx="0" presStyleCnt="6">
        <dgm:presLayoutVars>
          <dgm:bulletEnabled val="1"/>
        </dgm:presLayoutVars>
      </dgm:prSet>
      <dgm:spPr/>
      <dgm:t>
        <a:bodyPr/>
        <a:lstStyle/>
        <a:p>
          <a:endParaRPr lang="en-GB"/>
        </a:p>
      </dgm:t>
    </dgm:pt>
    <dgm:pt modelId="{B4623D80-55CD-4687-8FCA-CD8DABBE1EE2}" type="pres">
      <dgm:prSet presAssocID="{02B0B95B-A297-4934-91AB-C75C659917DB}" presName="sibTrans" presStyleCnt="0"/>
      <dgm:spPr/>
    </dgm:pt>
    <dgm:pt modelId="{B3DE26A8-3930-46FD-90FC-4C2998EA36CB}" type="pres">
      <dgm:prSet presAssocID="{04727FE4-0E39-4A84-953C-4F8DF894003F}" presName="node" presStyleLbl="node1" presStyleIdx="1" presStyleCnt="6">
        <dgm:presLayoutVars>
          <dgm:bulletEnabled val="1"/>
        </dgm:presLayoutVars>
      </dgm:prSet>
      <dgm:spPr/>
      <dgm:t>
        <a:bodyPr/>
        <a:lstStyle/>
        <a:p>
          <a:endParaRPr lang="en-GB"/>
        </a:p>
      </dgm:t>
    </dgm:pt>
    <dgm:pt modelId="{23AC895E-C42B-4D6E-A78B-2C925DDEA684}" type="pres">
      <dgm:prSet presAssocID="{B1ACD0E8-29BF-4B02-8910-853883C5A2D5}" presName="sibTrans" presStyleCnt="0"/>
      <dgm:spPr/>
    </dgm:pt>
    <dgm:pt modelId="{C18AB9DE-CF2E-478E-A013-B9AE45558399}" type="pres">
      <dgm:prSet presAssocID="{1B79B1CE-419D-4C05-971A-AC2085EDD07A}" presName="node" presStyleLbl="node1" presStyleIdx="2" presStyleCnt="6">
        <dgm:presLayoutVars>
          <dgm:bulletEnabled val="1"/>
        </dgm:presLayoutVars>
      </dgm:prSet>
      <dgm:spPr/>
      <dgm:t>
        <a:bodyPr/>
        <a:lstStyle/>
        <a:p>
          <a:endParaRPr lang="en-GB"/>
        </a:p>
      </dgm:t>
    </dgm:pt>
    <dgm:pt modelId="{FCBBA7FA-D35D-44AE-9988-2715246EC94C}" type="pres">
      <dgm:prSet presAssocID="{294AC184-9937-45B9-86CB-EAD65FA25096}" presName="sibTrans" presStyleCnt="0"/>
      <dgm:spPr/>
    </dgm:pt>
    <dgm:pt modelId="{70E3BFD5-EA89-4B54-9379-6F6A082E52D4}" type="pres">
      <dgm:prSet presAssocID="{0AA8C252-3628-464E-835B-ECA73F2BEA64}" presName="node" presStyleLbl="node1" presStyleIdx="3" presStyleCnt="6">
        <dgm:presLayoutVars>
          <dgm:bulletEnabled val="1"/>
        </dgm:presLayoutVars>
      </dgm:prSet>
      <dgm:spPr/>
      <dgm:t>
        <a:bodyPr/>
        <a:lstStyle/>
        <a:p>
          <a:endParaRPr lang="en-GB"/>
        </a:p>
      </dgm:t>
    </dgm:pt>
    <dgm:pt modelId="{8BB1A474-0C85-4076-A1BD-8EAF52A703C5}" type="pres">
      <dgm:prSet presAssocID="{EDD24759-3E27-4678-B32C-078DCFADB595}" presName="sibTrans" presStyleCnt="0"/>
      <dgm:spPr/>
    </dgm:pt>
    <dgm:pt modelId="{6A148491-C159-4E23-B00D-74F11D52459E}" type="pres">
      <dgm:prSet presAssocID="{FD0702EA-A076-4B5C-8051-94102953E06A}" presName="node" presStyleLbl="node1" presStyleIdx="4" presStyleCnt="6">
        <dgm:presLayoutVars>
          <dgm:bulletEnabled val="1"/>
        </dgm:presLayoutVars>
      </dgm:prSet>
      <dgm:spPr/>
      <dgm:t>
        <a:bodyPr/>
        <a:lstStyle/>
        <a:p>
          <a:endParaRPr lang="en-GB"/>
        </a:p>
      </dgm:t>
    </dgm:pt>
    <dgm:pt modelId="{83615BB0-2B74-40EB-8FE8-B6F5DE3EDCE1}" type="pres">
      <dgm:prSet presAssocID="{7FD4307A-30CD-4DC3-949D-D7393EB85AD5}" presName="sibTrans" presStyleCnt="0"/>
      <dgm:spPr/>
    </dgm:pt>
    <dgm:pt modelId="{2F241408-6129-4D7F-BCC4-613019BC90DE}" type="pres">
      <dgm:prSet presAssocID="{1320FE76-2BE9-4BF0-A6F6-DEEF844E0D31}" presName="node" presStyleLbl="node1" presStyleIdx="5" presStyleCnt="6">
        <dgm:presLayoutVars>
          <dgm:bulletEnabled val="1"/>
        </dgm:presLayoutVars>
      </dgm:prSet>
      <dgm:spPr/>
      <dgm:t>
        <a:bodyPr/>
        <a:lstStyle/>
        <a:p>
          <a:endParaRPr lang="en-GB"/>
        </a:p>
      </dgm:t>
    </dgm:pt>
  </dgm:ptLst>
  <dgm:cxnLst>
    <dgm:cxn modelId="{5D862DD6-0CD3-4A97-881F-D14B531EEE71}" type="presOf" srcId="{B59CAC4F-F51A-446C-99D9-3A3601921AF1}" destId="{B581ABB0-2FDA-4D9E-8796-771606D96E72}" srcOrd="0" destOrd="0" presId="urn:microsoft.com/office/officeart/2005/8/layout/default"/>
    <dgm:cxn modelId="{C55713F6-3105-40A1-8429-FE19C52F91C9}" type="presOf" srcId="{04727FE4-0E39-4A84-953C-4F8DF894003F}" destId="{B3DE26A8-3930-46FD-90FC-4C2998EA36CB}" srcOrd="0" destOrd="0" presId="urn:microsoft.com/office/officeart/2005/8/layout/default"/>
    <dgm:cxn modelId="{582A9996-81F5-45F2-9114-3268E6391F13}" srcId="{0AA8C252-3628-464E-835B-ECA73F2BEA64}" destId="{1C57699B-B202-4FB7-94B2-DF1EFE7AC126}" srcOrd="2" destOrd="0" parTransId="{D7CE7C60-86DC-4267-8282-5676C85F5375}" sibTransId="{8A0B4CEB-4D9B-4760-A02E-9F81781F76B8}"/>
    <dgm:cxn modelId="{92855217-415D-4662-B78E-E4ACDB8FCFC3}" srcId="{B59CAC4F-F51A-446C-99D9-3A3601921AF1}" destId="{FD0702EA-A076-4B5C-8051-94102953E06A}" srcOrd="4" destOrd="0" parTransId="{E3D847B8-8133-4F15-BD9C-F97BC8FE2FEB}" sibTransId="{7FD4307A-30CD-4DC3-949D-D7393EB85AD5}"/>
    <dgm:cxn modelId="{5CC038D3-2B3E-48E0-90C0-9B048A26DD3C}" type="presOf" srcId="{FD0702EA-A076-4B5C-8051-94102953E06A}" destId="{6A148491-C159-4E23-B00D-74F11D52459E}" srcOrd="0" destOrd="0" presId="urn:microsoft.com/office/officeart/2005/8/layout/default"/>
    <dgm:cxn modelId="{79302BE7-D4A7-4556-99FF-2CA0C6DF42D7}" srcId="{1320FE76-2BE9-4BF0-A6F6-DEEF844E0D31}" destId="{D7935340-2433-4521-A51B-A85DFAECC32A}" srcOrd="0" destOrd="0" parTransId="{752156D4-12F9-44C6-9DFE-8489C2B03694}" sibTransId="{4E4788C1-70B7-4A1E-9452-E40DD948C279}"/>
    <dgm:cxn modelId="{FBFD93F3-2BF9-4E8A-86FE-989C84EAEA0B}" type="presOf" srcId="{0AA8C252-3628-464E-835B-ECA73F2BEA64}" destId="{70E3BFD5-EA89-4B54-9379-6F6A082E52D4}" srcOrd="0" destOrd="0" presId="urn:microsoft.com/office/officeart/2005/8/layout/default"/>
    <dgm:cxn modelId="{31018B68-5AE1-48C6-BA98-C8462BAB7654}" type="presOf" srcId="{0257FA9C-42E4-415A-BB09-719584A87AF1}" destId="{B3DE26A8-3930-46FD-90FC-4C2998EA36CB}" srcOrd="0" destOrd="1" presId="urn:microsoft.com/office/officeart/2005/8/layout/default"/>
    <dgm:cxn modelId="{DB102FCA-B9E2-4C72-9EA5-C48D223F01B0}" srcId="{04727FE4-0E39-4A84-953C-4F8DF894003F}" destId="{0257FA9C-42E4-415A-BB09-719584A87AF1}" srcOrd="0" destOrd="0" parTransId="{03053824-9676-4303-AC3E-5E279B19BA13}" sibTransId="{603F2EBD-1A17-40D1-AC0F-A7C3A8080908}"/>
    <dgm:cxn modelId="{C7D120ED-DDFD-4F5E-904A-A2CFFC1CF5BC}" srcId="{1B79B1CE-419D-4C05-971A-AC2085EDD07A}" destId="{6BB424DD-E58F-4B44-9F1E-F200EABAA1A0}" srcOrd="3" destOrd="0" parTransId="{59E6B5CB-535E-43DB-98E6-19AB9612BB9C}" sibTransId="{EB79F4C2-02BA-483C-AEB1-36895923DF37}"/>
    <dgm:cxn modelId="{0F7BAFA5-F6A9-4806-953F-78A17B2C0315}" srcId="{FD0702EA-A076-4B5C-8051-94102953E06A}" destId="{F2357A1F-693B-43EA-93EC-4BE723394D49}" srcOrd="0" destOrd="0" parTransId="{0A0AD058-A778-463E-A2CC-2EBBA8BC1112}" sibTransId="{DAEEC066-77C8-44DA-9E10-618F54EBC7C1}"/>
    <dgm:cxn modelId="{E1FB9AF0-55A4-47FD-8E04-E59D653975D3}" type="presOf" srcId="{D24222B5-0A10-449F-95FE-4B03061E96DF}" destId="{6A148491-C159-4E23-B00D-74F11D52459E}" srcOrd="0" destOrd="4" presId="urn:microsoft.com/office/officeart/2005/8/layout/default"/>
    <dgm:cxn modelId="{C4B0267B-ED2E-4033-8205-26F3B4C8C61B}" type="presOf" srcId="{65C08CDC-900A-4172-9045-45E7BDF72817}" destId="{70E3BFD5-EA89-4B54-9379-6F6A082E52D4}" srcOrd="0" destOrd="2" presId="urn:microsoft.com/office/officeart/2005/8/layout/default"/>
    <dgm:cxn modelId="{B23B2E1D-5E5C-45D7-8D05-86B0113786CD}" type="presOf" srcId="{28818B3F-84DE-4CEE-8E5D-174A6710D4C2}" destId="{70E3BFD5-EA89-4B54-9379-6F6A082E52D4}" srcOrd="0" destOrd="1" presId="urn:microsoft.com/office/officeart/2005/8/layout/default"/>
    <dgm:cxn modelId="{FE2FBBA4-7B61-4BB1-9367-C563CAD7E7ED}" type="presOf" srcId="{B68B6418-504E-4310-B066-6F53BA0D6B8E}" destId="{B3DE26A8-3930-46FD-90FC-4C2998EA36CB}" srcOrd="0" destOrd="2" presId="urn:microsoft.com/office/officeart/2005/8/layout/default"/>
    <dgm:cxn modelId="{60D95A69-396D-4932-8299-0AA461D17FAC}" type="presOf" srcId="{5BF5473D-54A5-4464-AB3E-E226B4F743F7}" destId="{70E3BFD5-EA89-4B54-9379-6F6A082E52D4}" srcOrd="0" destOrd="5" presId="urn:microsoft.com/office/officeart/2005/8/layout/default"/>
    <dgm:cxn modelId="{7FE49690-6BF0-4C1B-9B8D-21031A6B84BC}" type="presOf" srcId="{2E437771-E946-4FAF-936C-2FA1E0D523FD}" destId="{811EACA1-0E45-4FE5-B709-D0CD0F6753C0}" srcOrd="0" destOrd="2" presId="urn:microsoft.com/office/officeart/2005/8/layout/default"/>
    <dgm:cxn modelId="{AD35270A-792D-4B27-AD33-B9D4A2D3194C}" type="presOf" srcId="{5BAB02C6-BBAB-4A0E-BFD8-6ED9C6C41265}" destId="{6A148491-C159-4E23-B00D-74F11D52459E}" srcOrd="0" destOrd="2" presId="urn:microsoft.com/office/officeart/2005/8/layout/default"/>
    <dgm:cxn modelId="{4C830B07-2C01-4A62-AE4D-362DFC597526}" srcId="{B59CAC4F-F51A-446C-99D9-3A3601921AF1}" destId="{1320FE76-2BE9-4BF0-A6F6-DEEF844E0D31}" srcOrd="5" destOrd="0" parTransId="{65C93046-FEB8-4C1C-B29B-F4EA26E1DBA9}" sibTransId="{5F7904B1-C246-4B02-8874-535D4C4D76C5}"/>
    <dgm:cxn modelId="{58E4EF38-E993-4567-9593-CBFDEBAFE62E}" srcId="{0AA8C252-3628-464E-835B-ECA73F2BEA64}" destId="{5BF5473D-54A5-4464-AB3E-E226B4F743F7}" srcOrd="4" destOrd="0" parTransId="{4F7A2135-642E-4E8F-9E03-195EB6DD2A47}" sibTransId="{AE397E5A-C59E-441B-973F-F56FA6E1638D}"/>
    <dgm:cxn modelId="{2181AC3C-A010-4250-B36B-71076B42D510}" type="presOf" srcId="{48A7534C-A8F8-497F-BABE-E1EFBE354434}" destId="{2F241408-6129-4D7F-BCC4-613019BC90DE}" srcOrd="0" destOrd="2" presId="urn:microsoft.com/office/officeart/2005/8/layout/default"/>
    <dgm:cxn modelId="{E0D55813-146A-4E6E-9B00-97B16A35AA71}" srcId="{04727FE4-0E39-4A84-953C-4F8DF894003F}" destId="{B68B6418-504E-4310-B066-6F53BA0D6B8E}" srcOrd="1" destOrd="0" parTransId="{A3922B3B-5E10-41BE-9813-B790FACF56E1}" sibTransId="{260B7453-0DC5-4B9B-86AA-C2DA43359948}"/>
    <dgm:cxn modelId="{121A36E2-F213-413B-9683-8F91A698D994}" srcId="{0AA8C252-3628-464E-835B-ECA73F2BEA64}" destId="{28818B3F-84DE-4CEE-8E5D-174A6710D4C2}" srcOrd="0" destOrd="0" parTransId="{71BE9AEF-A090-42E4-8D8A-4C62F750A99A}" sibTransId="{39B5BC24-4A9A-40DD-969F-5793D1DC023C}"/>
    <dgm:cxn modelId="{C1329443-2F92-4579-ABAE-EFD7E7BF145F}" srcId="{22CC9D72-B529-4F75-A382-DE4B349206DB}" destId="{2E437771-E946-4FAF-936C-2FA1E0D523FD}" srcOrd="1" destOrd="0" parTransId="{351B48BD-5A42-4205-8F7B-32ADAFD56A3E}" sibTransId="{D88FE0D1-4255-4062-B3E9-8275A8626B79}"/>
    <dgm:cxn modelId="{01E78D27-790D-4969-BDD4-BCA1F3507F2E}" type="presOf" srcId="{D11C3AF9-3A09-4F0F-BDE7-CDA23841AA6F}" destId="{C18AB9DE-CF2E-478E-A013-B9AE45558399}" srcOrd="0" destOrd="3" presId="urn:microsoft.com/office/officeart/2005/8/layout/default"/>
    <dgm:cxn modelId="{DA9A01A5-52FE-4DE6-8F32-FB5F9C6066E9}" srcId="{FD0702EA-A076-4B5C-8051-94102953E06A}" destId="{403A1914-CAB8-4E9E-80BE-ACA2A2849E91}" srcOrd="4" destOrd="0" parTransId="{781A8738-7FDA-4BA4-8B73-81F7831A2CB0}" sibTransId="{B5BFF6D2-E0FE-46E4-856C-98F144E4F905}"/>
    <dgm:cxn modelId="{8A6870EA-349D-4576-8447-00B46E20AF3F}" srcId="{22CC9D72-B529-4F75-A382-DE4B349206DB}" destId="{46A11697-E914-4AB7-9B37-EA9612916845}" srcOrd="0" destOrd="0" parTransId="{1539080C-1FCA-4148-B451-1C376B438420}" sibTransId="{6D7683C4-FD6D-412A-BF1E-E655AD8D805A}"/>
    <dgm:cxn modelId="{5FDF2247-FA12-41E3-97B0-631ECB692F50}" type="presOf" srcId="{0B19384E-C5CE-4428-B973-885C6F73E3B1}" destId="{C18AB9DE-CF2E-478E-A013-B9AE45558399}" srcOrd="0" destOrd="5" presId="urn:microsoft.com/office/officeart/2005/8/layout/default"/>
    <dgm:cxn modelId="{C45812D9-94DD-43C5-9774-5A75404F15F3}" type="presOf" srcId="{EEF5CBD4-2D75-4F1D-A579-E21FB9582EEA}" destId="{811EACA1-0E45-4FE5-B709-D0CD0F6753C0}" srcOrd="0" destOrd="4" presId="urn:microsoft.com/office/officeart/2005/8/layout/default"/>
    <dgm:cxn modelId="{98E309E3-0749-41D1-929C-5728F33B2CE5}" srcId="{0AA8C252-3628-464E-835B-ECA73F2BEA64}" destId="{85CA1FEF-7B8F-4063-B7A8-624BB7C55D3A}" srcOrd="3" destOrd="0" parTransId="{86378592-ED53-4721-B2AF-F10B0F3D3BC6}" sibTransId="{DFF12486-7214-4973-BFF0-5700EE57D06F}"/>
    <dgm:cxn modelId="{99270973-06C1-468A-868D-B2498E42678B}" srcId="{1320FE76-2BE9-4BF0-A6F6-DEEF844E0D31}" destId="{10357003-B6DE-4B5F-B018-B9576D270842}" srcOrd="2" destOrd="0" parTransId="{5E3B204C-E2F3-4B40-9E15-CB0D38F9E717}" sibTransId="{FBD72C9B-8FA5-4BFF-9C7B-D18C35FED442}"/>
    <dgm:cxn modelId="{C2457D0D-9EBF-4E47-80BB-4409D8574603}" type="presOf" srcId="{1C57699B-B202-4FB7-94B2-DF1EFE7AC126}" destId="{70E3BFD5-EA89-4B54-9379-6F6A082E52D4}" srcOrd="0" destOrd="3" presId="urn:microsoft.com/office/officeart/2005/8/layout/default"/>
    <dgm:cxn modelId="{3C5FEFC5-5C22-42F9-8C4D-B2056BD46196}" type="presOf" srcId="{1320FE76-2BE9-4BF0-A6F6-DEEF844E0D31}" destId="{2F241408-6129-4D7F-BCC4-613019BC90DE}" srcOrd="0" destOrd="0" presId="urn:microsoft.com/office/officeart/2005/8/layout/default"/>
    <dgm:cxn modelId="{018FB53D-FCE1-498A-913A-C3ACE027FA04}" srcId="{B59CAC4F-F51A-446C-99D9-3A3601921AF1}" destId="{04727FE4-0E39-4A84-953C-4F8DF894003F}" srcOrd="1" destOrd="0" parTransId="{477A9B20-C972-47BA-83AC-C12B38A66F3F}" sibTransId="{B1ACD0E8-29BF-4B02-8910-853883C5A2D5}"/>
    <dgm:cxn modelId="{7587BF5A-D3A4-4E95-AAAF-486106E7E6F4}" srcId="{B59CAC4F-F51A-446C-99D9-3A3601921AF1}" destId="{1B79B1CE-419D-4C05-971A-AC2085EDD07A}" srcOrd="2" destOrd="0" parTransId="{4BFC9E34-E032-4BEE-BC74-A0FEE7975166}" sibTransId="{294AC184-9937-45B9-86CB-EAD65FA25096}"/>
    <dgm:cxn modelId="{115B3FAB-2ACB-4C7D-AAD0-D85A706299B2}" srcId="{FD0702EA-A076-4B5C-8051-94102953E06A}" destId="{D24222B5-0A10-449F-95FE-4B03061E96DF}" srcOrd="3" destOrd="0" parTransId="{8D92D55B-D9EE-41E1-8BDB-C0D497310751}" sibTransId="{4809F3D9-8469-49F3-A77C-13B34118F5B6}"/>
    <dgm:cxn modelId="{2766E2EF-6659-40C4-A809-6802F61AE33C}" srcId="{22CC9D72-B529-4F75-A382-DE4B349206DB}" destId="{EEF5CBD4-2D75-4F1D-A579-E21FB9582EEA}" srcOrd="3" destOrd="0" parTransId="{409FC5F7-FA02-4731-9809-8F6BAE8F99EE}" sibTransId="{E9D4C2E7-F692-4EF9-B2AE-941BD1D01565}"/>
    <dgm:cxn modelId="{21449ECE-C4E8-435D-AFF6-2F51ED9B7719}" srcId="{B59CAC4F-F51A-446C-99D9-3A3601921AF1}" destId="{22CC9D72-B529-4F75-A382-DE4B349206DB}" srcOrd="0" destOrd="0" parTransId="{D39F2747-B0A0-45D0-84F2-AEF342F8F5C9}" sibTransId="{02B0B95B-A297-4934-91AB-C75C659917DB}"/>
    <dgm:cxn modelId="{B049102F-4E65-4CB0-ABAD-40F61D89A426}" srcId="{1B79B1CE-419D-4C05-971A-AC2085EDD07A}" destId="{9C194BB6-4EC4-48A7-8732-ED2E08BDA9F9}" srcOrd="0" destOrd="0" parTransId="{C14E8513-6D2A-4801-8BD6-EF4ED9F2329E}" sibTransId="{141023C3-D20E-4AB3-BEF5-E494C822049E}"/>
    <dgm:cxn modelId="{81ADE53C-13F1-4DE9-ACC6-05734F4E43DA}" type="presOf" srcId="{6BB424DD-E58F-4B44-9F1E-F200EABAA1A0}" destId="{C18AB9DE-CF2E-478E-A013-B9AE45558399}" srcOrd="0" destOrd="4" presId="urn:microsoft.com/office/officeart/2005/8/layout/default"/>
    <dgm:cxn modelId="{21785951-011A-4585-B34B-43EE4B3AA666}" type="presOf" srcId="{403A1914-CAB8-4E9E-80BE-ACA2A2849E91}" destId="{6A148491-C159-4E23-B00D-74F11D52459E}" srcOrd="0" destOrd="5" presId="urn:microsoft.com/office/officeart/2005/8/layout/default"/>
    <dgm:cxn modelId="{42AA36B0-1D2E-42AC-A0A3-E89E58D9C26A}" srcId="{22CC9D72-B529-4F75-A382-DE4B349206DB}" destId="{C5823D9F-DE53-4E74-B718-3EE485B25C02}" srcOrd="2" destOrd="0" parTransId="{BC76E469-13DB-451C-8489-597C66E17DB9}" sibTransId="{55499A6B-2F33-463F-A383-B7A8E4CF88C9}"/>
    <dgm:cxn modelId="{669FF51F-9D25-4FC5-ADCB-A0053DDC8678}" type="presOf" srcId="{3B54DF44-E170-4F20-BA73-0DAEE9FF7220}" destId="{6A148491-C159-4E23-B00D-74F11D52459E}" srcOrd="0" destOrd="3" presId="urn:microsoft.com/office/officeart/2005/8/layout/default"/>
    <dgm:cxn modelId="{DA5E0313-75E6-48C3-80D5-F639EE86C9FF}" type="presOf" srcId="{C5823D9F-DE53-4E74-B718-3EE485B25C02}" destId="{811EACA1-0E45-4FE5-B709-D0CD0F6753C0}" srcOrd="0" destOrd="3" presId="urn:microsoft.com/office/officeart/2005/8/layout/default"/>
    <dgm:cxn modelId="{DD8DDEE5-2F78-453F-9858-ABB950FF5B7E}" type="presOf" srcId="{D7935340-2433-4521-A51B-A85DFAECC32A}" destId="{2F241408-6129-4D7F-BCC4-613019BC90DE}" srcOrd="0" destOrd="1" presId="urn:microsoft.com/office/officeart/2005/8/layout/default"/>
    <dgm:cxn modelId="{C9EA4AF7-DFF1-4F7E-97F5-043AA2286D10}" type="presOf" srcId="{9C194BB6-4EC4-48A7-8732-ED2E08BDA9F9}" destId="{C18AB9DE-CF2E-478E-A013-B9AE45558399}" srcOrd="0" destOrd="1" presId="urn:microsoft.com/office/officeart/2005/8/layout/default"/>
    <dgm:cxn modelId="{82872439-4A93-44F0-8E47-281545BE016C}" srcId="{1320FE76-2BE9-4BF0-A6F6-DEEF844E0D31}" destId="{48A7534C-A8F8-497F-BABE-E1EFBE354434}" srcOrd="1" destOrd="0" parTransId="{05A3BE6D-3F42-409F-8A39-77EDCDAA9329}" sibTransId="{2D7BC610-A637-4264-B3A6-222DB4AC47A2}"/>
    <dgm:cxn modelId="{CC4AD29E-EF65-4130-8268-5EE61452E074}" type="presOf" srcId="{22CC9D72-B529-4F75-A382-DE4B349206DB}" destId="{811EACA1-0E45-4FE5-B709-D0CD0F6753C0}" srcOrd="0" destOrd="0" presId="urn:microsoft.com/office/officeart/2005/8/layout/default"/>
    <dgm:cxn modelId="{4F8FE562-49AC-48BA-B7B9-C62BA532D81D}" type="presOf" srcId="{1B79B1CE-419D-4C05-971A-AC2085EDD07A}" destId="{C18AB9DE-CF2E-478E-A013-B9AE45558399}" srcOrd="0" destOrd="0" presId="urn:microsoft.com/office/officeart/2005/8/layout/default"/>
    <dgm:cxn modelId="{B5FABFCA-92BD-4C2C-8730-9B3F8834270F}" type="presOf" srcId="{F2357A1F-693B-43EA-93EC-4BE723394D49}" destId="{6A148491-C159-4E23-B00D-74F11D52459E}" srcOrd="0" destOrd="1" presId="urn:microsoft.com/office/officeart/2005/8/layout/default"/>
    <dgm:cxn modelId="{3487770D-3BFF-4BD7-A4F2-63065052CD92}" srcId="{B59CAC4F-F51A-446C-99D9-3A3601921AF1}" destId="{0AA8C252-3628-464E-835B-ECA73F2BEA64}" srcOrd="3" destOrd="0" parTransId="{0E8B3EFC-4660-46A6-B25B-51F215502E94}" sibTransId="{EDD24759-3E27-4678-B32C-078DCFADB595}"/>
    <dgm:cxn modelId="{22764169-F5CA-4988-A13D-0450BBDB8CE8}" type="presOf" srcId="{46A11697-E914-4AB7-9B37-EA9612916845}" destId="{811EACA1-0E45-4FE5-B709-D0CD0F6753C0}" srcOrd="0" destOrd="1" presId="urn:microsoft.com/office/officeart/2005/8/layout/default"/>
    <dgm:cxn modelId="{CED891F0-7AA9-4745-892B-8C66D41B4BC7}" type="presOf" srcId="{21FBA690-20A8-4BC4-98D6-607B63884153}" destId="{C18AB9DE-CF2E-478E-A013-B9AE45558399}" srcOrd="0" destOrd="2" presId="urn:microsoft.com/office/officeart/2005/8/layout/default"/>
    <dgm:cxn modelId="{1F9C07A9-ABD5-440E-96C1-E1E3957B854B}" srcId="{1B79B1CE-419D-4C05-971A-AC2085EDD07A}" destId="{21FBA690-20A8-4BC4-98D6-607B63884153}" srcOrd="1" destOrd="0" parTransId="{8F6279AD-27B8-4CCC-855C-3BF3080E9BAF}" sibTransId="{AE54F066-490A-4CF6-9533-4B5B8C1F4A4C}"/>
    <dgm:cxn modelId="{9E3BFDD0-1F9A-4DE0-8CB3-08063A30E3BE}" srcId="{0AA8C252-3628-464E-835B-ECA73F2BEA64}" destId="{65C08CDC-900A-4172-9045-45E7BDF72817}" srcOrd="1" destOrd="0" parTransId="{3DBEE84D-D90E-45B9-AC0F-9F5B1149540C}" sibTransId="{2D67B723-5176-439D-89A0-7D0382708734}"/>
    <dgm:cxn modelId="{74FD9693-0592-4365-9B37-E0C558C79D2B}" srcId="{FD0702EA-A076-4B5C-8051-94102953E06A}" destId="{5BAB02C6-BBAB-4A0E-BFD8-6ED9C6C41265}" srcOrd="1" destOrd="0" parTransId="{3FBDB7B7-485A-492F-86F9-839F37BC2EE0}" sibTransId="{907768D0-DC00-45F1-B97A-E27B49F77B45}"/>
    <dgm:cxn modelId="{723379BE-4990-44CC-B7C1-0D32081BCBBF}" srcId="{1B79B1CE-419D-4C05-971A-AC2085EDD07A}" destId="{D11C3AF9-3A09-4F0F-BDE7-CDA23841AA6F}" srcOrd="2" destOrd="0" parTransId="{29C76EE3-DF21-4228-A180-B6F426D21088}" sibTransId="{89BF300E-AEE0-4F8C-B6C1-7E302F7916C2}"/>
    <dgm:cxn modelId="{4901074A-B455-4A9A-8134-7110F8A5B10A}" srcId="{FD0702EA-A076-4B5C-8051-94102953E06A}" destId="{3B54DF44-E170-4F20-BA73-0DAEE9FF7220}" srcOrd="2" destOrd="0" parTransId="{CA8097E8-A03D-47CF-9B13-788DA6E313D6}" sibTransId="{05174E0E-4459-4576-901F-D3A6887E60D7}"/>
    <dgm:cxn modelId="{03B715A7-0AD5-48DD-AF1E-3F35BB2C1B73}" srcId="{1B79B1CE-419D-4C05-971A-AC2085EDD07A}" destId="{0B19384E-C5CE-4428-B973-885C6F73E3B1}" srcOrd="4" destOrd="0" parTransId="{64480D6D-D257-4079-939B-CF2172ACE6B4}" sibTransId="{1033890E-21DB-490F-A8F7-A6F22326AF44}"/>
    <dgm:cxn modelId="{81381674-E9A7-4A5D-BFEC-8D274AD707F1}" type="presOf" srcId="{10357003-B6DE-4B5F-B018-B9576D270842}" destId="{2F241408-6129-4D7F-BCC4-613019BC90DE}" srcOrd="0" destOrd="3" presId="urn:microsoft.com/office/officeart/2005/8/layout/default"/>
    <dgm:cxn modelId="{F0438539-26A9-4956-984D-BA3AA5D41C8F}" type="presOf" srcId="{85CA1FEF-7B8F-4063-B7A8-624BB7C55D3A}" destId="{70E3BFD5-EA89-4B54-9379-6F6A082E52D4}" srcOrd="0" destOrd="4" presId="urn:microsoft.com/office/officeart/2005/8/layout/default"/>
    <dgm:cxn modelId="{377FC323-FE05-4BD8-9EC3-6CD9C541EF5C}" type="presParOf" srcId="{B581ABB0-2FDA-4D9E-8796-771606D96E72}" destId="{811EACA1-0E45-4FE5-B709-D0CD0F6753C0}" srcOrd="0" destOrd="0" presId="urn:microsoft.com/office/officeart/2005/8/layout/default"/>
    <dgm:cxn modelId="{5A778C0B-5692-4BE9-B3A9-F0C92B19E095}" type="presParOf" srcId="{B581ABB0-2FDA-4D9E-8796-771606D96E72}" destId="{B4623D80-55CD-4687-8FCA-CD8DABBE1EE2}" srcOrd="1" destOrd="0" presId="urn:microsoft.com/office/officeart/2005/8/layout/default"/>
    <dgm:cxn modelId="{F7FCA703-CE4E-43B7-B755-F299FD7E5348}" type="presParOf" srcId="{B581ABB0-2FDA-4D9E-8796-771606D96E72}" destId="{B3DE26A8-3930-46FD-90FC-4C2998EA36CB}" srcOrd="2" destOrd="0" presId="urn:microsoft.com/office/officeart/2005/8/layout/default"/>
    <dgm:cxn modelId="{AE35C6B6-AD95-45A4-ACC1-2DB1FD86FB54}" type="presParOf" srcId="{B581ABB0-2FDA-4D9E-8796-771606D96E72}" destId="{23AC895E-C42B-4D6E-A78B-2C925DDEA684}" srcOrd="3" destOrd="0" presId="urn:microsoft.com/office/officeart/2005/8/layout/default"/>
    <dgm:cxn modelId="{C73BBE0C-C296-4D94-BBB0-F982032CDE5E}" type="presParOf" srcId="{B581ABB0-2FDA-4D9E-8796-771606D96E72}" destId="{C18AB9DE-CF2E-478E-A013-B9AE45558399}" srcOrd="4" destOrd="0" presId="urn:microsoft.com/office/officeart/2005/8/layout/default"/>
    <dgm:cxn modelId="{5B9514C3-A110-44A0-AA54-8B9B26E20D41}" type="presParOf" srcId="{B581ABB0-2FDA-4D9E-8796-771606D96E72}" destId="{FCBBA7FA-D35D-44AE-9988-2715246EC94C}" srcOrd="5" destOrd="0" presId="urn:microsoft.com/office/officeart/2005/8/layout/default"/>
    <dgm:cxn modelId="{440C80A7-1F56-4B71-8398-DA75BB62BF89}" type="presParOf" srcId="{B581ABB0-2FDA-4D9E-8796-771606D96E72}" destId="{70E3BFD5-EA89-4B54-9379-6F6A082E52D4}" srcOrd="6" destOrd="0" presId="urn:microsoft.com/office/officeart/2005/8/layout/default"/>
    <dgm:cxn modelId="{9BFB667F-FB08-4AF4-BAA0-35FE2DF6972E}" type="presParOf" srcId="{B581ABB0-2FDA-4D9E-8796-771606D96E72}" destId="{8BB1A474-0C85-4076-A1BD-8EAF52A703C5}" srcOrd="7" destOrd="0" presId="urn:microsoft.com/office/officeart/2005/8/layout/default"/>
    <dgm:cxn modelId="{D2412870-C7CF-40D0-858D-0478207FA305}" type="presParOf" srcId="{B581ABB0-2FDA-4D9E-8796-771606D96E72}" destId="{6A148491-C159-4E23-B00D-74F11D52459E}" srcOrd="8" destOrd="0" presId="urn:microsoft.com/office/officeart/2005/8/layout/default"/>
    <dgm:cxn modelId="{1489EED9-2FBC-42BB-8C6D-E685CCE049A4}" type="presParOf" srcId="{B581ABB0-2FDA-4D9E-8796-771606D96E72}" destId="{83615BB0-2B74-40EB-8FE8-B6F5DE3EDCE1}" srcOrd="9" destOrd="0" presId="urn:microsoft.com/office/officeart/2005/8/layout/default"/>
    <dgm:cxn modelId="{22A74DAE-551C-48FD-8289-9A3F47BA9A45}" type="presParOf" srcId="{B581ABB0-2FDA-4D9E-8796-771606D96E72}" destId="{2F241408-6129-4D7F-BCC4-613019BC90DE}"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FC51F7-154E-42AA-A1E2-D7E3FFB16ED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8A93A77E-67E8-49DB-BB0F-E7651D43D0CF}">
      <dgm:prSet custT="1"/>
      <dgm:spPr/>
      <dgm:t>
        <a:bodyPr/>
        <a:lstStyle/>
        <a:p>
          <a:pPr rtl="0"/>
          <a:r>
            <a:rPr lang="en-GB" sz="2800" dirty="0" smtClean="0"/>
            <a:t>Many, many data sources are surprisingly stable</a:t>
          </a:r>
          <a:endParaRPr lang="en-GB" sz="2800" dirty="0"/>
        </a:p>
      </dgm:t>
    </dgm:pt>
    <dgm:pt modelId="{42F238E0-2F5A-4DC9-B6F1-6552378DFB36}" type="parTrans" cxnId="{ACCFA087-355F-4D1F-8FF6-4572633BB5E6}">
      <dgm:prSet/>
      <dgm:spPr/>
      <dgm:t>
        <a:bodyPr/>
        <a:lstStyle/>
        <a:p>
          <a:endParaRPr lang="en-GB"/>
        </a:p>
      </dgm:t>
    </dgm:pt>
    <dgm:pt modelId="{6AB25F0F-3AAA-40A9-9A4D-E8C2957A1241}" type="sibTrans" cxnId="{ACCFA087-355F-4D1F-8FF6-4572633BB5E6}">
      <dgm:prSet/>
      <dgm:spPr/>
      <dgm:t>
        <a:bodyPr/>
        <a:lstStyle/>
        <a:p>
          <a:endParaRPr lang="en-GB"/>
        </a:p>
      </dgm:t>
    </dgm:pt>
    <dgm:pt modelId="{FC47F303-2A50-44D0-BC1F-423B45B4C10C}">
      <dgm:prSet custT="1"/>
      <dgm:spPr/>
      <dgm:t>
        <a:bodyPr/>
        <a:lstStyle/>
        <a:p>
          <a:pPr rtl="0"/>
          <a:r>
            <a:rPr lang="en-GB" sz="2800" dirty="0" smtClean="0"/>
            <a:t>Support “invalidation signals” from providers at design-time</a:t>
          </a:r>
          <a:endParaRPr lang="en-GB" sz="2800" dirty="0"/>
        </a:p>
      </dgm:t>
    </dgm:pt>
    <dgm:pt modelId="{29DE62B6-7BED-4FA8-B152-B2E8F3D960ED}" type="parTrans" cxnId="{D52D44AD-C25A-4FBB-9D53-DBFBD0C48FE1}">
      <dgm:prSet/>
      <dgm:spPr/>
      <dgm:t>
        <a:bodyPr/>
        <a:lstStyle/>
        <a:p>
          <a:endParaRPr lang="en-GB"/>
        </a:p>
      </dgm:t>
    </dgm:pt>
    <dgm:pt modelId="{717900E6-69DF-41E7-AD6D-61E409AFAABE}" type="sibTrans" cxnId="{D52D44AD-C25A-4FBB-9D53-DBFBD0C48FE1}">
      <dgm:prSet/>
      <dgm:spPr/>
      <dgm:t>
        <a:bodyPr/>
        <a:lstStyle/>
        <a:p>
          <a:endParaRPr lang="en-GB"/>
        </a:p>
      </dgm:t>
    </dgm:pt>
    <dgm:pt modelId="{A95C62DA-C173-4AF3-B09F-32DEBE972937}">
      <dgm:prSet custT="1"/>
      <dgm:spPr/>
      <dgm:t>
        <a:bodyPr/>
        <a:lstStyle/>
        <a:p>
          <a:pPr rtl="0"/>
          <a:r>
            <a:rPr lang="en-GB" sz="2800" dirty="0" smtClean="0"/>
            <a:t>Erasure makes compiled code much less fragile</a:t>
          </a:r>
          <a:endParaRPr lang="en-GB" sz="2800" dirty="0"/>
        </a:p>
      </dgm:t>
    </dgm:pt>
    <dgm:pt modelId="{23E4132F-6458-439E-AF33-D5F3E599AFEE}" type="parTrans" cxnId="{E5337E8F-0255-46AE-AB7E-9CFE6285252B}">
      <dgm:prSet/>
      <dgm:spPr/>
      <dgm:t>
        <a:bodyPr/>
        <a:lstStyle/>
        <a:p>
          <a:endParaRPr lang="en-GB"/>
        </a:p>
      </dgm:t>
    </dgm:pt>
    <dgm:pt modelId="{61984C22-1514-4206-9898-FF5E68D1D267}" type="sibTrans" cxnId="{E5337E8F-0255-46AE-AB7E-9CFE6285252B}">
      <dgm:prSet/>
      <dgm:spPr/>
      <dgm:t>
        <a:bodyPr/>
        <a:lstStyle/>
        <a:p>
          <a:endParaRPr lang="en-GB"/>
        </a:p>
      </dgm:t>
    </dgm:pt>
    <dgm:pt modelId="{8C31310D-4B2C-4374-BF63-5A0E1F586325}">
      <dgm:prSet custT="1"/>
      <dgm:spPr/>
      <dgm:t>
        <a:bodyPr/>
        <a:lstStyle/>
        <a:p>
          <a:pPr rtl="0"/>
          <a:r>
            <a:rPr lang="en-GB" sz="2800" dirty="0" smtClean="0"/>
            <a:t>Some data sources support “snapshot dates” (c.f. </a:t>
          </a:r>
          <a:r>
            <a:rPr lang="en-GB" sz="2800" dirty="0" err="1" smtClean="0"/>
            <a:t>Datomic</a:t>
          </a:r>
          <a:r>
            <a:rPr lang="en-GB" sz="2800" dirty="0" smtClean="0"/>
            <a:t>, Freebase)</a:t>
          </a:r>
          <a:endParaRPr lang="en-GB" sz="2800" dirty="0"/>
        </a:p>
      </dgm:t>
    </dgm:pt>
    <dgm:pt modelId="{4A4D45A7-9929-4B44-B32F-BE43D96DAB41}" type="parTrans" cxnId="{F1AF84D4-D3B1-4505-A67C-81134E1DA001}">
      <dgm:prSet/>
      <dgm:spPr/>
      <dgm:t>
        <a:bodyPr/>
        <a:lstStyle/>
        <a:p>
          <a:endParaRPr lang="en-GB"/>
        </a:p>
      </dgm:t>
    </dgm:pt>
    <dgm:pt modelId="{8F04133B-A488-46CF-B513-A1018E79AAE7}" type="sibTrans" cxnId="{F1AF84D4-D3B1-4505-A67C-81134E1DA001}">
      <dgm:prSet/>
      <dgm:spPr/>
      <dgm:t>
        <a:bodyPr/>
        <a:lstStyle/>
        <a:p>
          <a:endParaRPr lang="en-GB"/>
        </a:p>
      </dgm:t>
    </dgm:pt>
    <dgm:pt modelId="{83080C48-768C-406C-A931-F48B59FEDF6F}">
      <dgm:prSet custT="1"/>
      <dgm:spPr/>
      <dgm:t>
        <a:bodyPr/>
        <a:lstStyle/>
        <a:p>
          <a:pPr rtl="0"/>
          <a:r>
            <a:rPr lang="en-GB" sz="2800" dirty="0" smtClean="0"/>
            <a:t>Data scripting has low exposure</a:t>
          </a:r>
          <a:endParaRPr lang="en-GB" sz="2800" dirty="0"/>
        </a:p>
      </dgm:t>
    </dgm:pt>
    <dgm:pt modelId="{E317A198-F04F-4EA4-BCCA-5FB8A9526B81}" type="parTrans" cxnId="{0A1B7940-A439-4E7E-9B84-C1FA9EFC519B}">
      <dgm:prSet/>
      <dgm:spPr/>
      <dgm:t>
        <a:bodyPr/>
        <a:lstStyle/>
        <a:p>
          <a:endParaRPr lang="en-GB"/>
        </a:p>
      </dgm:t>
    </dgm:pt>
    <dgm:pt modelId="{ECC8D5FD-F960-470A-81E7-5CFDCF01E24B}" type="sibTrans" cxnId="{0A1B7940-A439-4E7E-9B84-C1FA9EFC519B}">
      <dgm:prSet/>
      <dgm:spPr/>
      <dgm:t>
        <a:bodyPr/>
        <a:lstStyle/>
        <a:p>
          <a:endParaRPr lang="en-GB"/>
        </a:p>
      </dgm:t>
    </dgm:pt>
    <dgm:pt modelId="{A0AE8BE7-D909-44C1-B8B3-58814B81B6E6}" type="pres">
      <dgm:prSet presAssocID="{6AFC51F7-154E-42AA-A1E2-D7E3FFB16ED8}" presName="linear" presStyleCnt="0">
        <dgm:presLayoutVars>
          <dgm:animLvl val="lvl"/>
          <dgm:resizeHandles val="exact"/>
        </dgm:presLayoutVars>
      </dgm:prSet>
      <dgm:spPr/>
      <dgm:t>
        <a:bodyPr/>
        <a:lstStyle/>
        <a:p>
          <a:endParaRPr lang="en-GB"/>
        </a:p>
      </dgm:t>
    </dgm:pt>
    <dgm:pt modelId="{7CC0CDA4-0807-4E5C-91EB-D5B5AAD880F7}" type="pres">
      <dgm:prSet presAssocID="{8A93A77E-67E8-49DB-BB0F-E7651D43D0CF}" presName="parentText" presStyleLbl="node1" presStyleIdx="0" presStyleCnt="5">
        <dgm:presLayoutVars>
          <dgm:chMax val="0"/>
          <dgm:bulletEnabled val="1"/>
        </dgm:presLayoutVars>
      </dgm:prSet>
      <dgm:spPr/>
      <dgm:t>
        <a:bodyPr/>
        <a:lstStyle/>
        <a:p>
          <a:endParaRPr lang="en-GB"/>
        </a:p>
      </dgm:t>
    </dgm:pt>
    <dgm:pt modelId="{2E682498-4ED3-4D3D-BC35-3673C4161A83}" type="pres">
      <dgm:prSet presAssocID="{6AB25F0F-3AAA-40A9-9A4D-E8C2957A1241}" presName="spacer" presStyleCnt="0"/>
      <dgm:spPr/>
    </dgm:pt>
    <dgm:pt modelId="{3EC0B6CA-20B2-4B6E-8C81-BF749EC767C7}" type="pres">
      <dgm:prSet presAssocID="{8C31310D-4B2C-4374-BF63-5A0E1F586325}" presName="parentText" presStyleLbl="node1" presStyleIdx="1" presStyleCnt="5">
        <dgm:presLayoutVars>
          <dgm:chMax val="0"/>
          <dgm:bulletEnabled val="1"/>
        </dgm:presLayoutVars>
      </dgm:prSet>
      <dgm:spPr/>
      <dgm:t>
        <a:bodyPr/>
        <a:lstStyle/>
        <a:p>
          <a:endParaRPr lang="en-GB"/>
        </a:p>
      </dgm:t>
    </dgm:pt>
    <dgm:pt modelId="{0F5E49CD-76CB-4B6E-8E93-37B5DDB287B1}" type="pres">
      <dgm:prSet presAssocID="{8F04133B-A488-46CF-B513-A1018E79AAE7}" presName="spacer" presStyleCnt="0"/>
      <dgm:spPr/>
    </dgm:pt>
    <dgm:pt modelId="{83270D6F-0311-4B57-9903-602F35763410}" type="pres">
      <dgm:prSet presAssocID="{83080C48-768C-406C-A931-F48B59FEDF6F}" presName="parentText" presStyleLbl="node1" presStyleIdx="2" presStyleCnt="5">
        <dgm:presLayoutVars>
          <dgm:chMax val="0"/>
          <dgm:bulletEnabled val="1"/>
        </dgm:presLayoutVars>
      </dgm:prSet>
      <dgm:spPr/>
      <dgm:t>
        <a:bodyPr/>
        <a:lstStyle/>
        <a:p>
          <a:endParaRPr lang="en-GB"/>
        </a:p>
      </dgm:t>
    </dgm:pt>
    <dgm:pt modelId="{588F19C9-3378-4B84-AE58-2FCC70CBE109}" type="pres">
      <dgm:prSet presAssocID="{ECC8D5FD-F960-470A-81E7-5CFDCF01E24B}" presName="spacer" presStyleCnt="0"/>
      <dgm:spPr/>
    </dgm:pt>
    <dgm:pt modelId="{952C8B6B-DE06-4032-8B30-24461EF83ABC}" type="pres">
      <dgm:prSet presAssocID="{FC47F303-2A50-44D0-BC1F-423B45B4C10C}" presName="parentText" presStyleLbl="node1" presStyleIdx="3" presStyleCnt="5">
        <dgm:presLayoutVars>
          <dgm:chMax val="0"/>
          <dgm:bulletEnabled val="1"/>
        </dgm:presLayoutVars>
      </dgm:prSet>
      <dgm:spPr/>
      <dgm:t>
        <a:bodyPr/>
        <a:lstStyle/>
        <a:p>
          <a:endParaRPr lang="en-GB"/>
        </a:p>
      </dgm:t>
    </dgm:pt>
    <dgm:pt modelId="{84BB2E9C-FC7E-4F4C-B3BE-F1B10303220E}" type="pres">
      <dgm:prSet presAssocID="{717900E6-69DF-41E7-AD6D-61E409AFAABE}" presName="spacer" presStyleCnt="0"/>
      <dgm:spPr/>
    </dgm:pt>
    <dgm:pt modelId="{C4B4B460-90BC-4020-976D-E21F29538728}" type="pres">
      <dgm:prSet presAssocID="{A95C62DA-C173-4AF3-B09F-32DEBE972937}" presName="parentText" presStyleLbl="node1" presStyleIdx="4" presStyleCnt="5">
        <dgm:presLayoutVars>
          <dgm:chMax val="0"/>
          <dgm:bulletEnabled val="1"/>
        </dgm:presLayoutVars>
      </dgm:prSet>
      <dgm:spPr/>
      <dgm:t>
        <a:bodyPr/>
        <a:lstStyle/>
        <a:p>
          <a:endParaRPr lang="en-GB"/>
        </a:p>
      </dgm:t>
    </dgm:pt>
  </dgm:ptLst>
  <dgm:cxnLst>
    <dgm:cxn modelId="{E5337E8F-0255-46AE-AB7E-9CFE6285252B}" srcId="{6AFC51F7-154E-42AA-A1E2-D7E3FFB16ED8}" destId="{A95C62DA-C173-4AF3-B09F-32DEBE972937}" srcOrd="4" destOrd="0" parTransId="{23E4132F-6458-439E-AF33-D5F3E599AFEE}" sibTransId="{61984C22-1514-4206-9898-FF5E68D1D267}"/>
    <dgm:cxn modelId="{ACCFA087-355F-4D1F-8FF6-4572633BB5E6}" srcId="{6AFC51F7-154E-42AA-A1E2-D7E3FFB16ED8}" destId="{8A93A77E-67E8-49DB-BB0F-E7651D43D0CF}" srcOrd="0" destOrd="0" parTransId="{42F238E0-2F5A-4DC9-B6F1-6552378DFB36}" sibTransId="{6AB25F0F-3AAA-40A9-9A4D-E8C2957A1241}"/>
    <dgm:cxn modelId="{C4701F6E-7874-4480-91BD-5CA5A15C85E6}" type="presOf" srcId="{83080C48-768C-406C-A931-F48B59FEDF6F}" destId="{83270D6F-0311-4B57-9903-602F35763410}" srcOrd="0" destOrd="0" presId="urn:microsoft.com/office/officeart/2005/8/layout/vList2"/>
    <dgm:cxn modelId="{317C7655-6160-451C-9C84-7B2E9E7C58D3}" type="presOf" srcId="{8C31310D-4B2C-4374-BF63-5A0E1F586325}" destId="{3EC0B6CA-20B2-4B6E-8C81-BF749EC767C7}" srcOrd="0" destOrd="0" presId="urn:microsoft.com/office/officeart/2005/8/layout/vList2"/>
    <dgm:cxn modelId="{3CE1ED72-ECD9-4D93-807B-FDEA50BE5001}" type="presOf" srcId="{FC47F303-2A50-44D0-BC1F-423B45B4C10C}" destId="{952C8B6B-DE06-4032-8B30-24461EF83ABC}" srcOrd="0" destOrd="0" presId="urn:microsoft.com/office/officeart/2005/8/layout/vList2"/>
    <dgm:cxn modelId="{17EFD7DD-DC03-422D-B20D-7A885BFB8694}" type="presOf" srcId="{6AFC51F7-154E-42AA-A1E2-D7E3FFB16ED8}" destId="{A0AE8BE7-D909-44C1-B8B3-58814B81B6E6}" srcOrd="0" destOrd="0" presId="urn:microsoft.com/office/officeart/2005/8/layout/vList2"/>
    <dgm:cxn modelId="{0A1B7940-A439-4E7E-9B84-C1FA9EFC519B}" srcId="{6AFC51F7-154E-42AA-A1E2-D7E3FFB16ED8}" destId="{83080C48-768C-406C-A931-F48B59FEDF6F}" srcOrd="2" destOrd="0" parTransId="{E317A198-F04F-4EA4-BCCA-5FB8A9526B81}" sibTransId="{ECC8D5FD-F960-470A-81E7-5CFDCF01E24B}"/>
    <dgm:cxn modelId="{F1AF84D4-D3B1-4505-A67C-81134E1DA001}" srcId="{6AFC51F7-154E-42AA-A1E2-D7E3FFB16ED8}" destId="{8C31310D-4B2C-4374-BF63-5A0E1F586325}" srcOrd="1" destOrd="0" parTransId="{4A4D45A7-9929-4B44-B32F-BE43D96DAB41}" sibTransId="{8F04133B-A488-46CF-B513-A1018E79AAE7}"/>
    <dgm:cxn modelId="{3F939043-FEDF-43A5-A89F-77D7DE5788E6}" type="presOf" srcId="{8A93A77E-67E8-49DB-BB0F-E7651D43D0CF}" destId="{7CC0CDA4-0807-4E5C-91EB-D5B5AAD880F7}" srcOrd="0" destOrd="0" presId="urn:microsoft.com/office/officeart/2005/8/layout/vList2"/>
    <dgm:cxn modelId="{5CB5E85F-FE74-4558-96AE-860971CDF7D8}" type="presOf" srcId="{A95C62DA-C173-4AF3-B09F-32DEBE972937}" destId="{C4B4B460-90BC-4020-976D-E21F29538728}" srcOrd="0" destOrd="0" presId="urn:microsoft.com/office/officeart/2005/8/layout/vList2"/>
    <dgm:cxn modelId="{D52D44AD-C25A-4FBB-9D53-DBFBD0C48FE1}" srcId="{6AFC51F7-154E-42AA-A1E2-D7E3FFB16ED8}" destId="{FC47F303-2A50-44D0-BC1F-423B45B4C10C}" srcOrd="3" destOrd="0" parTransId="{29DE62B6-7BED-4FA8-B152-B2E8F3D960ED}" sibTransId="{717900E6-69DF-41E7-AD6D-61E409AFAABE}"/>
    <dgm:cxn modelId="{E3543216-EE25-48CF-AD9E-E2BF94D324D1}" type="presParOf" srcId="{A0AE8BE7-D909-44C1-B8B3-58814B81B6E6}" destId="{7CC0CDA4-0807-4E5C-91EB-D5B5AAD880F7}" srcOrd="0" destOrd="0" presId="urn:microsoft.com/office/officeart/2005/8/layout/vList2"/>
    <dgm:cxn modelId="{FFFD63B1-D2E8-4558-9F18-4FAAC4D997E1}" type="presParOf" srcId="{A0AE8BE7-D909-44C1-B8B3-58814B81B6E6}" destId="{2E682498-4ED3-4D3D-BC35-3673C4161A83}" srcOrd="1" destOrd="0" presId="urn:microsoft.com/office/officeart/2005/8/layout/vList2"/>
    <dgm:cxn modelId="{0DF0CE7B-A9A2-4C19-BE95-562959A0AE88}" type="presParOf" srcId="{A0AE8BE7-D909-44C1-B8B3-58814B81B6E6}" destId="{3EC0B6CA-20B2-4B6E-8C81-BF749EC767C7}" srcOrd="2" destOrd="0" presId="urn:microsoft.com/office/officeart/2005/8/layout/vList2"/>
    <dgm:cxn modelId="{362A2204-09D6-4630-8BB1-E46211753E28}" type="presParOf" srcId="{A0AE8BE7-D909-44C1-B8B3-58814B81B6E6}" destId="{0F5E49CD-76CB-4B6E-8E93-37B5DDB287B1}" srcOrd="3" destOrd="0" presId="urn:microsoft.com/office/officeart/2005/8/layout/vList2"/>
    <dgm:cxn modelId="{EF401D71-939B-4E43-BC0F-EEB2CFC5F0EC}" type="presParOf" srcId="{A0AE8BE7-D909-44C1-B8B3-58814B81B6E6}" destId="{83270D6F-0311-4B57-9903-602F35763410}" srcOrd="4" destOrd="0" presId="urn:microsoft.com/office/officeart/2005/8/layout/vList2"/>
    <dgm:cxn modelId="{F45D31E2-D685-4B56-B237-25C4C4D01B90}" type="presParOf" srcId="{A0AE8BE7-D909-44C1-B8B3-58814B81B6E6}" destId="{588F19C9-3378-4B84-AE58-2FCC70CBE109}" srcOrd="5" destOrd="0" presId="urn:microsoft.com/office/officeart/2005/8/layout/vList2"/>
    <dgm:cxn modelId="{EAC43E39-535D-478B-9BE5-0468E6777FC2}" type="presParOf" srcId="{A0AE8BE7-D909-44C1-B8B3-58814B81B6E6}" destId="{952C8B6B-DE06-4032-8B30-24461EF83ABC}" srcOrd="6" destOrd="0" presId="urn:microsoft.com/office/officeart/2005/8/layout/vList2"/>
    <dgm:cxn modelId="{C5738C1D-F19E-4C45-BF20-E6F1F376FD1A}" type="presParOf" srcId="{A0AE8BE7-D909-44C1-B8B3-58814B81B6E6}" destId="{84BB2E9C-FC7E-4F4C-B3BE-F1B10303220E}" srcOrd="7" destOrd="0" presId="urn:microsoft.com/office/officeart/2005/8/layout/vList2"/>
    <dgm:cxn modelId="{E70AFDD6-A03D-4DF1-9429-4521B9771958}" type="presParOf" srcId="{A0AE8BE7-D909-44C1-B8B3-58814B81B6E6}" destId="{C4B4B460-90BC-4020-976D-E21F2953872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2CA5F6CE-2EAA-4812-99FC-45B0E7658969}">
      <dgm:prSet custT="1"/>
      <dgm:spPr/>
      <dgm:t>
        <a:bodyPr lIns="36000" rIns="0"/>
        <a:lstStyle/>
        <a:p>
          <a:pPr rtl="0"/>
          <a:r>
            <a:rPr lang="en-GB" sz="2000" dirty="0" smtClean="0"/>
            <a:t>Γ</a:t>
          </a:r>
          <a:r>
            <a:rPr lang="en-GB" sz="2000" baseline="-25000" dirty="0" smtClean="0"/>
            <a:t>0 </a:t>
          </a:r>
          <a:r>
            <a:rPr lang="en-GB" sz="2000" dirty="0" smtClean="0"/>
            <a:t>is the ever-growing ocean of digital reality around us  </a:t>
          </a:r>
          <a:endParaRPr lang="en-GB" sz="2000" dirty="0"/>
        </a:p>
      </dgm:t>
    </dgm:pt>
    <dgm:pt modelId="{4AA2465D-6F25-4B6E-85EF-1AB849F3D45E}" type="parTrans" cxnId="{6A820C13-9423-4219-B72B-71A09871D698}">
      <dgm:prSet/>
      <dgm:spPr/>
      <dgm:t>
        <a:bodyPr/>
        <a:lstStyle/>
        <a:p>
          <a:endParaRPr lang="en-GB" sz="1600"/>
        </a:p>
      </dgm:t>
    </dgm:pt>
    <dgm:pt modelId="{45CF8590-350E-4102-90CE-8CBE2423B11E}" type="sibTrans" cxnId="{6A820C13-9423-4219-B72B-71A09871D698}">
      <dgm:prSet/>
      <dgm:spPr/>
      <dgm:t>
        <a:bodyPr/>
        <a:lstStyle/>
        <a:p>
          <a:endParaRPr lang="en-GB" sz="1600"/>
        </a:p>
      </dgm:t>
    </dgm:pt>
    <dgm:pt modelId="{D7B7C21B-228A-454B-BF53-EDD95EF70A4A}">
      <dgm:prSet custT="1"/>
      <dgm:spPr/>
      <dgm:t>
        <a:bodyPr lIns="36000" rIns="0"/>
        <a:lstStyle/>
        <a:p>
          <a:pPr rtl="0"/>
          <a:r>
            <a:rPr lang="en-GB" sz="2000" dirty="0" smtClean="0"/>
            <a:t>Γ</a:t>
          </a:r>
          <a:r>
            <a:rPr lang="en-GB" sz="2000" baseline="-25000" dirty="0" smtClean="0"/>
            <a:t>0 </a:t>
          </a:r>
          <a:r>
            <a:rPr lang="en-GB" sz="2000" dirty="0" smtClean="0"/>
            <a:t>is big. Really big.</a:t>
          </a:r>
        </a:p>
        <a:p>
          <a:pPr rtl="0"/>
          <a:r>
            <a:rPr lang="en-GB" sz="2000" dirty="0" smtClean="0"/>
            <a:t>Γ</a:t>
          </a:r>
          <a:r>
            <a:rPr lang="en-GB" sz="2000" baseline="-25000" dirty="0" smtClean="0"/>
            <a:t>0 </a:t>
          </a:r>
          <a:r>
            <a:rPr lang="en-GB" sz="2000" dirty="0" smtClean="0"/>
            <a:t>defies imagination for its enormity</a:t>
          </a:r>
          <a:endParaRPr lang="en-GB" sz="2000" dirty="0"/>
        </a:p>
      </dgm:t>
    </dgm:pt>
    <dgm:pt modelId="{AF4780D3-47F7-4FEB-ABF7-60B4D358BE84}" type="parTrans" cxnId="{FCC4825A-BAC6-43CC-8CFE-D9E89E33B9D5}">
      <dgm:prSet/>
      <dgm:spPr/>
      <dgm:t>
        <a:bodyPr/>
        <a:lstStyle/>
        <a:p>
          <a:endParaRPr lang="en-GB" sz="1600"/>
        </a:p>
      </dgm:t>
    </dgm:pt>
    <dgm:pt modelId="{C86193E2-A22A-427C-B895-6E1CF920BCA2}" type="sibTrans" cxnId="{FCC4825A-BAC6-43CC-8CFE-D9E89E33B9D5}">
      <dgm:prSet/>
      <dgm:spPr/>
      <dgm:t>
        <a:bodyPr/>
        <a:lstStyle/>
        <a:p>
          <a:endParaRPr lang="en-GB" sz="1600"/>
        </a:p>
      </dgm:t>
    </dgm:pt>
    <dgm:pt modelId="{B851EE23-E5BA-470D-BBB7-3A5D8F2769BF}">
      <dgm:prSet custT="1"/>
      <dgm:spPr/>
      <dgm:t>
        <a:bodyPr/>
        <a:lstStyle/>
        <a:p>
          <a:pPr rtl="0"/>
          <a:r>
            <a:rPr lang="en-GB" sz="2000" dirty="0" smtClean="0"/>
            <a:t>Γ</a:t>
          </a:r>
          <a:r>
            <a:rPr lang="en-GB" sz="2000" baseline="-25000" dirty="0" smtClean="0"/>
            <a:t>0 </a:t>
          </a:r>
          <a:r>
            <a:rPr lang="en-GB" sz="2000" dirty="0" smtClean="0"/>
            <a:t>is other. It doesn’t speak your language</a:t>
          </a:r>
          <a:endParaRPr lang="en-GB" sz="2000" dirty="0"/>
        </a:p>
      </dgm:t>
    </dgm:pt>
    <dgm:pt modelId="{FED40995-21CE-4A9B-B09D-3D97A8F6A04E}" type="parTrans" cxnId="{8DE173DB-B70B-4E30-8F48-E9CDB0AB495C}">
      <dgm:prSet/>
      <dgm:spPr/>
      <dgm:t>
        <a:bodyPr/>
        <a:lstStyle/>
        <a:p>
          <a:endParaRPr lang="en-GB" sz="1600"/>
        </a:p>
      </dgm:t>
    </dgm:pt>
    <dgm:pt modelId="{2B7DADBB-7D87-43D5-AA20-873398624731}" type="sibTrans" cxnId="{8DE173DB-B70B-4E30-8F48-E9CDB0AB495C}">
      <dgm:prSet/>
      <dgm:spPr/>
      <dgm:t>
        <a:bodyPr/>
        <a:lstStyle/>
        <a:p>
          <a:endParaRPr lang="en-GB" sz="1600"/>
        </a:p>
      </dgm:t>
    </dgm:pt>
    <dgm:pt modelId="{5B0A3E79-ABA6-4601-B4C6-872B13FC87FE}">
      <dgm:prSet custT="1"/>
      <dgm:spPr/>
      <dgm:t>
        <a:bodyPr lIns="36000" rIns="0"/>
        <a:lstStyle/>
        <a:p>
          <a:pPr rtl="0"/>
          <a:r>
            <a:rPr lang="en-GB" sz="2000" dirty="0" smtClean="0"/>
            <a:t>Γ</a:t>
          </a:r>
          <a:r>
            <a:rPr lang="en-GB" sz="2000" baseline="-25000" dirty="0" smtClean="0"/>
            <a:t>0 </a:t>
          </a:r>
          <a:r>
            <a:rPr lang="en-GB" sz="2000" dirty="0" smtClean="0"/>
            <a:t>is being organized at an incredible rate</a:t>
          </a:r>
          <a:endParaRPr lang="en-GB" sz="2000" dirty="0"/>
        </a:p>
      </dgm:t>
    </dgm:pt>
    <dgm:pt modelId="{8BD1A46C-4A5C-4832-9CEA-27741FD9FCF5}" type="parTrans" cxnId="{C987CC5E-ACFD-497B-846B-857CC0ED90A4}">
      <dgm:prSet/>
      <dgm:spPr/>
      <dgm:t>
        <a:bodyPr/>
        <a:lstStyle/>
        <a:p>
          <a:endParaRPr lang="en-GB" sz="1600"/>
        </a:p>
      </dgm:t>
    </dgm:pt>
    <dgm:pt modelId="{9402B90C-0A52-4CF3-B94E-4F9D02A54EBC}" type="sibTrans" cxnId="{C987CC5E-ACFD-497B-846B-857CC0ED90A4}">
      <dgm:prSet/>
      <dgm:spPr/>
      <dgm:t>
        <a:bodyPr/>
        <a:lstStyle/>
        <a:p>
          <a:endParaRPr lang="en-GB" sz="1600"/>
        </a:p>
      </dgm:t>
    </dgm:pt>
    <dgm:pt modelId="{BB251E8F-CED2-4140-A3EC-9DE54012E1C8}">
      <dgm:prSet custT="1"/>
      <dgm:spPr/>
      <dgm:t>
        <a:bodyPr lIns="36000" rIns="0"/>
        <a:lstStyle/>
        <a:p>
          <a:pPr rtl="0"/>
          <a:r>
            <a:rPr lang="en-GB" sz="2000" dirty="0" smtClean="0"/>
            <a:t>Γ</a:t>
          </a:r>
          <a:r>
            <a:rPr lang="en-GB" sz="2000" baseline="-25000" dirty="0" smtClean="0"/>
            <a:t>0</a:t>
          </a:r>
          <a:r>
            <a:rPr lang="en-GB" sz="2000" dirty="0" smtClean="0"/>
            <a:t> needs us. We’re hitting the limit with e and tau</a:t>
          </a:r>
          <a:endParaRPr lang="en-GB" sz="2000" dirty="0"/>
        </a:p>
      </dgm:t>
    </dgm:pt>
    <dgm:pt modelId="{DC13AA0A-9F5B-4BC8-91E5-5864A5C7BF2F}" type="parTrans" cxnId="{CAE414CD-ED8C-422E-9581-1B0F940299AF}">
      <dgm:prSet/>
      <dgm:spPr/>
      <dgm:t>
        <a:bodyPr/>
        <a:lstStyle/>
        <a:p>
          <a:endParaRPr lang="en-GB" sz="1600"/>
        </a:p>
      </dgm:t>
    </dgm:pt>
    <dgm:pt modelId="{18A02741-A071-4BD2-AF91-090E63356E92}" type="sibTrans" cxnId="{CAE414CD-ED8C-422E-9581-1B0F940299AF}">
      <dgm:prSet/>
      <dgm:spPr/>
      <dgm:t>
        <a:bodyPr/>
        <a:lstStyle/>
        <a:p>
          <a:endParaRPr lang="en-GB" sz="1600"/>
        </a:p>
      </dgm:t>
    </dgm:pt>
    <dgm:pt modelId="{B98397F7-F227-4888-A916-AE6498B56EE8}">
      <dgm:prSet custT="1"/>
      <dgm:spPr/>
      <dgm:t>
        <a:bodyPr/>
        <a:lstStyle/>
        <a:p>
          <a:pPr rtl="0"/>
          <a:r>
            <a:rPr lang="en-GB" sz="2000" dirty="0" smtClean="0"/>
            <a:t>Γ</a:t>
          </a:r>
          <a:r>
            <a:rPr lang="en-GB" sz="2000" baseline="-25000" dirty="0" smtClean="0"/>
            <a:t>0 </a:t>
          </a:r>
          <a:r>
            <a:rPr lang="en-GB" sz="2000" dirty="0" smtClean="0"/>
            <a:t>is surprisingly “human”</a:t>
          </a:r>
          <a:endParaRPr lang="en-GB" sz="2000" dirty="0"/>
        </a:p>
      </dgm:t>
    </dgm:pt>
    <dgm:pt modelId="{C038D9FA-2E7A-4A7A-B69F-4361DFB7BCA8}" type="parTrans" cxnId="{E56F77AD-237E-460B-BF4C-61323A1CEA40}">
      <dgm:prSet/>
      <dgm:spPr/>
      <dgm:t>
        <a:bodyPr/>
        <a:lstStyle/>
        <a:p>
          <a:endParaRPr lang="en-GB" sz="1600"/>
        </a:p>
      </dgm:t>
    </dgm:pt>
    <dgm:pt modelId="{9F7E37C9-E9D6-4DBF-9001-80F0D0F59408}" type="sibTrans" cxnId="{E56F77AD-237E-460B-BF4C-61323A1CEA40}">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90D238AF-8111-48F4-87D0-8513B6795E16}" type="pres">
      <dgm:prSet presAssocID="{2CA5F6CE-2EAA-4812-99FC-45B0E7658969}" presName="node" presStyleLbl="node1" presStyleIdx="0" presStyleCnt="6">
        <dgm:presLayoutVars>
          <dgm:bulletEnabled val="1"/>
        </dgm:presLayoutVars>
      </dgm:prSet>
      <dgm:spPr/>
      <dgm:t>
        <a:bodyPr/>
        <a:lstStyle/>
        <a:p>
          <a:endParaRPr lang="en-GB"/>
        </a:p>
      </dgm:t>
    </dgm:pt>
    <dgm:pt modelId="{425954A1-7EF5-4111-96F6-D85A1BEF1C2C}" type="pres">
      <dgm:prSet presAssocID="{45CF8590-350E-4102-90CE-8CBE2423B11E}" presName="sibTrans" presStyleCnt="0"/>
      <dgm:spPr/>
      <dgm:t>
        <a:bodyPr/>
        <a:lstStyle/>
        <a:p>
          <a:endParaRPr lang="en-GB"/>
        </a:p>
      </dgm:t>
    </dgm:pt>
    <dgm:pt modelId="{5C889AEA-E0C2-4FF9-A34D-CA456FDB903E}" type="pres">
      <dgm:prSet presAssocID="{D7B7C21B-228A-454B-BF53-EDD95EF70A4A}" presName="node" presStyleLbl="node1" presStyleIdx="1" presStyleCnt="6">
        <dgm:presLayoutVars>
          <dgm:bulletEnabled val="1"/>
        </dgm:presLayoutVars>
      </dgm:prSet>
      <dgm:spPr/>
      <dgm:t>
        <a:bodyPr/>
        <a:lstStyle/>
        <a:p>
          <a:endParaRPr lang="en-GB"/>
        </a:p>
      </dgm:t>
    </dgm:pt>
    <dgm:pt modelId="{5AD9FCEB-B008-4923-92B3-8CB45DF93563}" type="pres">
      <dgm:prSet presAssocID="{C86193E2-A22A-427C-B895-6E1CF920BCA2}" presName="sibTrans" presStyleCnt="0"/>
      <dgm:spPr/>
      <dgm:t>
        <a:bodyPr/>
        <a:lstStyle/>
        <a:p>
          <a:endParaRPr lang="en-GB"/>
        </a:p>
      </dgm:t>
    </dgm:pt>
    <dgm:pt modelId="{BB6560F0-5737-4155-83E0-F00762C15097}" type="pres">
      <dgm:prSet presAssocID="{B851EE23-E5BA-470D-BBB7-3A5D8F2769BF}" presName="node" presStyleLbl="node1" presStyleIdx="2" presStyleCnt="6">
        <dgm:presLayoutVars>
          <dgm:bulletEnabled val="1"/>
        </dgm:presLayoutVars>
      </dgm:prSet>
      <dgm:spPr/>
      <dgm:t>
        <a:bodyPr/>
        <a:lstStyle/>
        <a:p>
          <a:endParaRPr lang="en-GB"/>
        </a:p>
      </dgm:t>
    </dgm:pt>
    <dgm:pt modelId="{ABBE3BDA-4E5E-42D0-81E1-DA032C6F8834}" type="pres">
      <dgm:prSet presAssocID="{2B7DADBB-7D87-43D5-AA20-873398624731}" presName="sibTrans" presStyleCnt="0"/>
      <dgm:spPr/>
      <dgm:t>
        <a:bodyPr/>
        <a:lstStyle/>
        <a:p>
          <a:endParaRPr lang="en-GB"/>
        </a:p>
      </dgm:t>
    </dgm:pt>
    <dgm:pt modelId="{95717ED0-058B-40A8-AEF1-D8763A5D87CC}" type="pres">
      <dgm:prSet presAssocID="{5B0A3E79-ABA6-4601-B4C6-872B13FC87FE}" presName="node" presStyleLbl="node1" presStyleIdx="3" presStyleCnt="6">
        <dgm:presLayoutVars>
          <dgm:bulletEnabled val="1"/>
        </dgm:presLayoutVars>
      </dgm:prSet>
      <dgm:spPr/>
      <dgm:t>
        <a:bodyPr/>
        <a:lstStyle/>
        <a:p>
          <a:endParaRPr lang="en-GB"/>
        </a:p>
      </dgm:t>
    </dgm:pt>
    <dgm:pt modelId="{B8DE0AF6-3CE3-4FDA-9BDA-2983AE8E7A86}" type="pres">
      <dgm:prSet presAssocID="{9402B90C-0A52-4CF3-B94E-4F9D02A54EBC}" presName="sibTrans" presStyleCnt="0"/>
      <dgm:spPr/>
      <dgm:t>
        <a:bodyPr/>
        <a:lstStyle/>
        <a:p>
          <a:endParaRPr lang="en-GB"/>
        </a:p>
      </dgm:t>
    </dgm:pt>
    <dgm:pt modelId="{2B9C4F42-7270-4926-91A5-B0F02BC89C9E}" type="pres">
      <dgm:prSet presAssocID="{BB251E8F-CED2-4140-A3EC-9DE54012E1C8}" presName="node" presStyleLbl="node1" presStyleIdx="4" presStyleCnt="6">
        <dgm:presLayoutVars>
          <dgm:bulletEnabled val="1"/>
        </dgm:presLayoutVars>
      </dgm:prSet>
      <dgm:spPr/>
      <dgm:t>
        <a:bodyPr/>
        <a:lstStyle/>
        <a:p>
          <a:endParaRPr lang="en-GB"/>
        </a:p>
      </dgm:t>
    </dgm:pt>
    <dgm:pt modelId="{A49EC87C-10DA-470B-BD7B-0F38B658E92C}" type="pres">
      <dgm:prSet presAssocID="{18A02741-A071-4BD2-AF91-090E63356E92}" presName="sibTrans" presStyleCnt="0"/>
      <dgm:spPr/>
      <dgm:t>
        <a:bodyPr/>
        <a:lstStyle/>
        <a:p>
          <a:endParaRPr lang="en-GB"/>
        </a:p>
      </dgm:t>
    </dgm:pt>
    <dgm:pt modelId="{02636C2B-1A91-4E5F-9560-97738B72DA61}" type="pres">
      <dgm:prSet presAssocID="{B98397F7-F227-4888-A916-AE6498B56EE8}" presName="node" presStyleLbl="node1" presStyleIdx="5" presStyleCnt="6">
        <dgm:presLayoutVars>
          <dgm:bulletEnabled val="1"/>
        </dgm:presLayoutVars>
      </dgm:prSet>
      <dgm:spPr/>
      <dgm:t>
        <a:bodyPr/>
        <a:lstStyle/>
        <a:p>
          <a:endParaRPr lang="en-GB"/>
        </a:p>
      </dgm:t>
    </dgm:pt>
  </dgm:ptLst>
  <dgm:cxnLst>
    <dgm:cxn modelId="{692F8796-7020-422D-B5AE-73F30EBA3D7A}" type="presOf" srcId="{BB251E8F-CED2-4140-A3EC-9DE54012E1C8}" destId="{2B9C4F42-7270-4926-91A5-B0F02BC89C9E}" srcOrd="0" destOrd="0" presId="urn:microsoft.com/office/officeart/2005/8/layout/default"/>
    <dgm:cxn modelId="{4F8C4C0E-53F2-4409-8EA0-F48544486122}" type="presOf" srcId="{D7B7C21B-228A-454B-BF53-EDD95EF70A4A}" destId="{5C889AEA-E0C2-4FF9-A34D-CA456FDB903E}" srcOrd="0" destOrd="0" presId="urn:microsoft.com/office/officeart/2005/8/layout/default"/>
    <dgm:cxn modelId="{E56F77AD-237E-460B-BF4C-61323A1CEA40}" srcId="{21359CA4-5CB5-40B5-A7A7-DDC5B2B667EB}" destId="{B98397F7-F227-4888-A916-AE6498B56EE8}" srcOrd="5" destOrd="0" parTransId="{C038D9FA-2E7A-4A7A-B69F-4361DFB7BCA8}" sibTransId="{9F7E37C9-E9D6-4DBF-9001-80F0D0F59408}"/>
    <dgm:cxn modelId="{6A820C13-9423-4219-B72B-71A09871D698}" srcId="{21359CA4-5CB5-40B5-A7A7-DDC5B2B667EB}" destId="{2CA5F6CE-2EAA-4812-99FC-45B0E7658969}" srcOrd="0" destOrd="0" parTransId="{4AA2465D-6F25-4B6E-85EF-1AB849F3D45E}" sibTransId="{45CF8590-350E-4102-90CE-8CBE2423B11E}"/>
    <dgm:cxn modelId="{FCC4825A-BAC6-43CC-8CFE-D9E89E33B9D5}" srcId="{21359CA4-5CB5-40B5-A7A7-DDC5B2B667EB}" destId="{D7B7C21B-228A-454B-BF53-EDD95EF70A4A}" srcOrd="1" destOrd="0" parTransId="{AF4780D3-47F7-4FEB-ABF7-60B4D358BE84}" sibTransId="{C86193E2-A22A-427C-B895-6E1CF920BCA2}"/>
    <dgm:cxn modelId="{8DE173DB-B70B-4E30-8F48-E9CDB0AB495C}" srcId="{21359CA4-5CB5-40B5-A7A7-DDC5B2B667EB}" destId="{B851EE23-E5BA-470D-BBB7-3A5D8F2769BF}" srcOrd="2" destOrd="0" parTransId="{FED40995-21CE-4A9B-B09D-3D97A8F6A04E}" sibTransId="{2B7DADBB-7D87-43D5-AA20-873398624731}"/>
    <dgm:cxn modelId="{CAE414CD-ED8C-422E-9581-1B0F940299AF}" srcId="{21359CA4-5CB5-40B5-A7A7-DDC5B2B667EB}" destId="{BB251E8F-CED2-4140-A3EC-9DE54012E1C8}" srcOrd="4" destOrd="0" parTransId="{DC13AA0A-9F5B-4BC8-91E5-5864A5C7BF2F}" sibTransId="{18A02741-A071-4BD2-AF91-090E63356E92}"/>
    <dgm:cxn modelId="{A425F5AC-2459-4E4D-936F-4C491EB176CE}" type="presOf" srcId="{21359CA4-5CB5-40B5-A7A7-DDC5B2B667EB}" destId="{FD22585E-ECBA-4F13-BAE7-FFE3199AA196}" srcOrd="0" destOrd="0" presId="urn:microsoft.com/office/officeart/2005/8/layout/default"/>
    <dgm:cxn modelId="{B3DD930B-0052-46E8-A302-802DB67443B1}" type="presOf" srcId="{B851EE23-E5BA-470D-BBB7-3A5D8F2769BF}" destId="{BB6560F0-5737-4155-83E0-F00762C15097}" srcOrd="0" destOrd="0" presId="urn:microsoft.com/office/officeart/2005/8/layout/default"/>
    <dgm:cxn modelId="{854BA78C-7228-4608-B4F7-4810CD5865DB}" type="presOf" srcId="{B98397F7-F227-4888-A916-AE6498B56EE8}" destId="{02636C2B-1A91-4E5F-9560-97738B72DA61}" srcOrd="0" destOrd="0" presId="urn:microsoft.com/office/officeart/2005/8/layout/default"/>
    <dgm:cxn modelId="{5845BC6B-D3E3-47D1-B9D4-BEA0A1C6C1F0}" type="presOf" srcId="{5B0A3E79-ABA6-4601-B4C6-872B13FC87FE}" destId="{95717ED0-058B-40A8-AEF1-D8763A5D87CC}" srcOrd="0" destOrd="0" presId="urn:microsoft.com/office/officeart/2005/8/layout/default"/>
    <dgm:cxn modelId="{C987CC5E-ACFD-497B-846B-857CC0ED90A4}" srcId="{21359CA4-5CB5-40B5-A7A7-DDC5B2B667EB}" destId="{5B0A3E79-ABA6-4601-B4C6-872B13FC87FE}" srcOrd="3" destOrd="0" parTransId="{8BD1A46C-4A5C-4832-9CEA-27741FD9FCF5}" sibTransId="{9402B90C-0A52-4CF3-B94E-4F9D02A54EBC}"/>
    <dgm:cxn modelId="{0E4DFB03-B639-4EE7-8687-C82888D7E16E}" type="presOf" srcId="{2CA5F6CE-2EAA-4812-99FC-45B0E7658969}" destId="{90D238AF-8111-48F4-87D0-8513B6795E16}" srcOrd="0" destOrd="0" presId="urn:microsoft.com/office/officeart/2005/8/layout/default"/>
    <dgm:cxn modelId="{B0EF6911-82F3-49CE-A50D-F98A6A523C3A}" type="presParOf" srcId="{FD22585E-ECBA-4F13-BAE7-FFE3199AA196}" destId="{90D238AF-8111-48F4-87D0-8513B6795E16}" srcOrd="0" destOrd="0" presId="urn:microsoft.com/office/officeart/2005/8/layout/default"/>
    <dgm:cxn modelId="{58B5A67D-F662-428B-ACD0-B426148CA34E}" type="presParOf" srcId="{FD22585E-ECBA-4F13-BAE7-FFE3199AA196}" destId="{425954A1-7EF5-4111-96F6-D85A1BEF1C2C}" srcOrd="1" destOrd="0" presId="urn:microsoft.com/office/officeart/2005/8/layout/default"/>
    <dgm:cxn modelId="{D39A8064-08FC-40D2-898B-070FE6FAD059}" type="presParOf" srcId="{FD22585E-ECBA-4F13-BAE7-FFE3199AA196}" destId="{5C889AEA-E0C2-4FF9-A34D-CA456FDB903E}" srcOrd="2" destOrd="0" presId="urn:microsoft.com/office/officeart/2005/8/layout/default"/>
    <dgm:cxn modelId="{723B2B35-3015-4FF9-B716-DE733BED09E4}" type="presParOf" srcId="{FD22585E-ECBA-4F13-BAE7-FFE3199AA196}" destId="{5AD9FCEB-B008-4923-92B3-8CB45DF93563}" srcOrd="3" destOrd="0" presId="urn:microsoft.com/office/officeart/2005/8/layout/default"/>
    <dgm:cxn modelId="{61D948CC-3065-4584-A414-C6C24E082F7E}" type="presParOf" srcId="{FD22585E-ECBA-4F13-BAE7-FFE3199AA196}" destId="{BB6560F0-5737-4155-83E0-F00762C15097}" srcOrd="4" destOrd="0" presId="urn:microsoft.com/office/officeart/2005/8/layout/default"/>
    <dgm:cxn modelId="{E8913423-887C-4F06-8B1B-4F56F5E971FC}" type="presParOf" srcId="{FD22585E-ECBA-4F13-BAE7-FFE3199AA196}" destId="{ABBE3BDA-4E5E-42D0-81E1-DA032C6F8834}" srcOrd="5" destOrd="0" presId="urn:microsoft.com/office/officeart/2005/8/layout/default"/>
    <dgm:cxn modelId="{DAE6F746-00B0-4001-BEC5-B860E18C7524}" type="presParOf" srcId="{FD22585E-ECBA-4F13-BAE7-FFE3199AA196}" destId="{95717ED0-058B-40A8-AEF1-D8763A5D87CC}" srcOrd="6" destOrd="0" presId="urn:microsoft.com/office/officeart/2005/8/layout/default"/>
    <dgm:cxn modelId="{B609CD52-7345-409F-BABA-5DEE67E9C834}" type="presParOf" srcId="{FD22585E-ECBA-4F13-BAE7-FFE3199AA196}" destId="{B8DE0AF6-3CE3-4FDA-9BDA-2983AE8E7A86}" srcOrd="7" destOrd="0" presId="urn:microsoft.com/office/officeart/2005/8/layout/default"/>
    <dgm:cxn modelId="{120555E9-E153-47DF-A874-BC8758BA5BC4}" type="presParOf" srcId="{FD22585E-ECBA-4F13-BAE7-FFE3199AA196}" destId="{2B9C4F42-7270-4926-91A5-B0F02BC89C9E}" srcOrd="8" destOrd="0" presId="urn:microsoft.com/office/officeart/2005/8/layout/default"/>
    <dgm:cxn modelId="{0F96FC35-574A-421A-AED3-37CE5ECFBB83}" type="presParOf" srcId="{FD22585E-ECBA-4F13-BAE7-FFE3199AA196}" destId="{A49EC87C-10DA-470B-BD7B-0F38B658E92C}" srcOrd="9" destOrd="0" presId="urn:microsoft.com/office/officeart/2005/8/layout/default"/>
    <dgm:cxn modelId="{72769047-3BF0-440C-8FF6-13B414B1A52D}" type="presParOf" srcId="{FD22585E-ECBA-4F13-BAE7-FFE3199AA196}" destId="{02636C2B-1A91-4E5F-9560-97738B72DA6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B19BE3C0-E1F1-4697-ADB1-075BE44EB647}">
      <dgm:prSet custT="1"/>
      <dgm:spPr/>
      <dgm:t>
        <a:bodyPr lIns="36000" rIns="0"/>
        <a:lstStyle/>
        <a:p>
          <a:pPr rtl="0"/>
          <a:r>
            <a:rPr lang="en-GB" sz="2000" dirty="0" smtClean="0"/>
            <a:t>Γ</a:t>
          </a:r>
          <a:r>
            <a:rPr lang="en-GB" sz="2000" baseline="-25000" dirty="0" smtClean="0"/>
            <a:t>0 </a:t>
          </a:r>
          <a:r>
            <a:rPr lang="en-GB" sz="2000" dirty="0" smtClean="0"/>
            <a:t>is full of uncertainty and probabilities.</a:t>
          </a:r>
          <a:endParaRPr lang="en-GB" sz="2000" dirty="0"/>
        </a:p>
      </dgm:t>
    </dgm:pt>
    <dgm:pt modelId="{FD483F93-6E17-457F-9218-FB8563FD5FCB}" type="parTrans" cxnId="{3AA56E4B-2B9C-4C62-BCC8-4B929D04BE8D}">
      <dgm:prSet/>
      <dgm:spPr/>
      <dgm:t>
        <a:bodyPr/>
        <a:lstStyle/>
        <a:p>
          <a:endParaRPr lang="en-GB" sz="1600"/>
        </a:p>
      </dgm:t>
    </dgm:pt>
    <dgm:pt modelId="{7D11760D-2C01-4A04-8A9A-83D358A7A5FE}" type="sibTrans" cxnId="{3AA56E4B-2B9C-4C62-BCC8-4B929D04BE8D}">
      <dgm:prSet/>
      <dgm:spPr/>
      <dgm:t>
        <a:bodyPr/>
        <a:lstStyle/>
        <a:p>
          <a:endParaRPr lang="en-GB" sz="1600"/>
        </a:p>
      </dgm:t>
    </dgm:pt>
    <dgm:pt modelId="{AE07EA67-8793-449C-AB91-CBA8AB2F2D66}">
      <dgm:prSet custT="1"/>
      <dgm:spPr/>
      <dgm:t>
        <a:bodyPr lIns="36000" rIns="0"/>
        <a:lstStyle/>
        <a:p>
          <a:pPr rtl="0"/>
          <a:r>
            <a:rPr lang="en-GB" sz="2000" dirty="0" smtClean="0"/>
            <a:t>You are mutually recursive with Γ</a:t>
          </a:r>
          <a:r>
            <a:rPr lang="en-GB" sz="2000" baseline="-25000" dirty="0" smtClean="0"/>
            <a:t>0</a:t>
          </a:r>
          <a:r>
            <a:rPr lang="en-GB" sz="2000" dirty="0" smtClean="0"/>
            <a:t>. You are part of it. </a:t>
          </a:r>
        </a:p>
      </dgm:t>
    </dgm:pt>
    <dgm:pt modelId="{3D7FD325-C1FC-4470-B7A3-09CC946571CA}" type="parTrans" cxnId="{553E38E8-89E6-447B-8B25-2DD52E244311}">
      <dgm:prSet/>
      <dgm:spPr/>
      <dgm:t>
        <a:bodyPr/>
        <a:lstStyle/>
        <a:p>
          <a:endParaRPr lang="en-GB" sz="1600"/>
        </a:p>
      </dgm:t>
    </dgm:pt>
    <dgm:pt modelId="{A34D5F50-4918-473C-874A-EDEB8611DB01}" type="sibTrans" cxnId="{553E38E8-89E6-447B-8B25-2DD52E244311}">
      <dgm:prSet/>
      <dgm:spPr/>
      <dgm:t>
        <a:bodyPr/>
        <a:lstStyle/>
        <a:p>
          <a:endParaRPr lang="en-GB" sz="1600"/>
        </a:p>
      </dgm:t>
    </dgm:pt>
    <dgm:pt modelId="{7E83AB36-8280-4D52-B3A4-4C976196C672}">
      <dgm:prSet custT="1"/>
      <dgm:spPr/>
      <dgm:t>
        <a:bodyPr lIns="36000" rIns="0"/>
        <a:lstStyle/>
        <a:p>
          <a:pPr rtl="0"/>
          <a:r>
            <a:rPr lang="en-GB" sz="2000" dirty="0" smtClean="0"/>
            <a:t>Γ</a:t>
          </a:r>
          <a:r>
            <a:rPr lang="en-GB" sz="2000" baseline="-25000" dirty="0" smtClean="0"/>
            <a:t>0 </a:t>
          </a:r>
          <a:r>
            <a:rPr lang="en-GB" sz="2000" dirty="0" smtClean="0"/>
            <a:t>has many open doors, many locked doors</a:t>
          </a:r>
          <a:endParaRPr lang="en-GB" sz="2000" dirty="0"/>
        </a:p>
      </dgm:t>
    </dgm:pt>
    <dgm:pt modelId="{830317CF-07AD-4C70-92F0-5B5ED78C843D}" type="parTrans" cxnId="{66261F76-2ACB-4D2A-AC96-D14AF5238FD7}">
      <dgm:prSet/>
      <dgm:spPr/>
      <dgm:t>
        <a:bodyPr/>
        <a:lstStyle/>
        <a:p>
          <a:endParaRPr lang="en-GB" sz="1600"/>
        </a:p>
      </dgm:t>
    </dgm:pt>
    <dgm:pt modelId="{5C920AC2-A808-4236-979E-438F27E111D6}" type="sibTrans" cxnId="{66261F76-2ACB-4D2A-AC96-D14AF5238FD7}">
      <dgm:prSet/>
      <dgm:spPr/>
      <dgm:t>
        <a:bodyPr/>
        <a:lstStyle/>
        <a:p>
          <a:endParaRPr lang="en-GB" sz="1600"/>
        </a:p>
      </dgm:t>
    </dgm:pt>
    <dgm:pt modelId="{FB6E3AA7-1C1C-4C9F-B62B-ACFA6BC64D2F}">
      <dgm:prSet custT="1"/>
      <dgm:spPr/>
      <dgm:t>
        <a:bodyPr lIns="36000" rIns="0"/>
        <a:lstStyle/>
        <a:p>
          <a:pPr rtl="0"/>
          <a:r>
            <a:rPr lang="en-GB" sz="2000" dirty="0" smtClean="0"/>
            <a:t>Γ</a:t>
          </a:r>
          <a:r>
            <a:rPr lang="en-GB" sz="2000" baseline="-25000" dirty="0" smtClean="0"/>
            <a:t>0 </a:t>
          </a:r>
          <a:r>
            <a:rPr lang="en-GB" sz="2000" dirty="0" smtClean="0"/>
            <a:t>has many, many parts that do not get on particularly well.</a:t>
          </a:r>
          <a:endParaRPr lang="en-GB" sz="2000" dirty="0"/>
        </a:p>
      </dgm:t>
    </dgm:pt>
    <dgm:pt modelId="{8751B29C-20A9-4BE7-8F9A-5E4FB9C2F085}" type="parTrans" cxnId="{C4DACDA6-C749-4F61-ACFA-471FA6ADADA6}">
      <dgm:prSet/>
      <dgm:spPr/>
      <dgm:t>
        <a:bodyPr/>
        <a:lstStyle/>
        <a:p>
          <a:endParaRPr lang="en-GB" sz="1600"/>
        </a:p>
      </dgm:t>
    </dgm:pt>
    <dgm:pt modelId="{1FF21DE3-711A-4EEE-8D02-36970C5E1DAC}" type="sibTrans" cxnId="{C4DACDA6-C749-4F61-ACFA-471FA6ADADA6}">
      <dgm:prSet/>
      <dgm:spPr/>
      <dgm:t>
        <a:bodyPr/>
        <a:lstStyle/>
        <a:p>
          <a:endParaRPr lang="en-GB" sz="1600"/>
        </a:p>
      </dgm:t>
    </dgm:pt>
    <dgm:pt modelId="{30A582CE-34BA-4898-8D25-41A061B70DBC}">
      <dgm:prSet custT="1"/>
      <dgm:spPr/>
      <dgm:t>
        <a:bodyPr/>
        <a:lstStyle/>
        <a:p>
          <a:pPr rtl="0"/>
          <a:r>
            <a:rPr lang="en-GB" sz="2000" dirty="0" smtClean="0"/>
            <a:t>Γ</a:t>
          </a:r>
          <a:r>
            <a:rPr lang="en-GB" sz="2000" baseline="-25000" dirty="0" smtClean="0"/>
            <a:t>0 </a:t>
          </a:r>
          <a:r>
            <a:rPr lang="en-GB" sz="2000" dirty="0" smtClean="0"/>
            <a:t>is so real you want to touch it, explore it</a:t>
          </a:r>
          <a:endParaRPr lang="en-GB" sz="2000" dirty="0"/>
        </a:p>
      </dgm:t>
    </dgm:pt>
    <dgm:pt modelId="{F1B17902-3BD0-47ED-ADD5-5FB6CECBD7C2}" type="parTrans" cxnId="{2A28E180-34F8-4D61-8E48-E02E41A3981A}">
      <dgm:prSet/>
      <dgm:spPr/>
      <dgm:t>
        <a:bodyPr/>
        <a:lstStyle/>
        <a:p>
          <a:endParaRPr lang="en-GB" sz="1600"/>
        </a:p>
      </dgm:t>
    </dgm:pt>
    <dgm:pt modelId="{207F361F-9A0A-4278-8844-C192407DF1D3}" type="sibTrans" cxnId="{2A28E180-34F8-4D61-8E48-E02E41A3981A}">
      <dgm:prSet/>
      <dgm:spPr/>
      <dgm:t>
        <a:bodyPr/>
        <a:lstStyle/>
        <a:p>
          <a:endParaRPr lang="en-GB" sz="1600"/>
        </a:p>
      </dgm:t>
    </dgm:pt>
    <dgm:pt modelId="{B4CB48BB-5154-4643-8A51-295A3D710B1A}">
      <dgm:prSet custT="1"/>
      <dgm:spPr/>
      <dgm:t>
        <a:bodyPr lIns="36000" rIns="0"/>
        <a:lstStyle/>
        <a:p>
          <a:pPr rtl="0"/>
          <a:r>
            <a:rPr lang="en-GB" sz="2000" dirty="0" smtClean="0"/>
            <a:t>Don’t look too long. </a:t>
          </a:r>
        </a:p>
        <a:p>
          <a:pPr rtl="0"/>
          <a:r>
            <a:rPr lang="en-GB" sz="2000" dirty="0" smtClean="0"/>
            <a:t>It’s like staring at infinity</a:t>
          </a:r>
          <a:endParaRPr lang="en-GB" sz="2000" dirty="0"/>
        </a:p>
      </dgm:t>
    </dgm:pt>
    <dgm:pt modelId="{E722CFDB-FF49-4E61-82B4-1474159292C9}" type="parTrans" cxnId="{81B263D5-F803-4D76-8519-8980A7E7CEF2}">
      <dgm:prSet/>
      <dgm:spPr/>
      <dgm:t>
        <a:bodyPr/>
        <a:lstStyle/>
        <a:p>
          <a:endParaRPr lang="en-GB" sz="1600"/>
        </a:p>
      </dgm:t>
    </dgm:pt>
    <dgm:pt modelId="{B44E01CA-6746-4A90-B09E-B810F556ABB5}" type="sibTrans" cxnId="{81B263D5-F803-4D76-8519-8980A7E7CEF2}">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7CA26391-B69E-4A1C-8ED4-3A170885F4E2}" type="pres">
      <dgm:prSet presAssocID="{B19BE3C0-E1F1-4697-ADB1-075BE44EB647}" presName="node" presStyleLbl="node1" presStyleIdx="0" presStyleCnt="6">
        <dgm:presLayoutVars>
          <dgm:bulletEnabled val="1"/>
        </dgm:presLayoutVars>
      </dgm:prSet>
      <dgm:spPr/>
      <dgm:t>
        <a:bodyPr/>
        <a:lstStyle/>
        <a:p>
          <a:endParaRPr lang="en-GB"/>
        </a:p>
      </dgm:t>
    </dgm:pt>
    <dgm:pt modelId="{88D4F76A-20E0-4DC2-85A4-D7663FD5B8DD}" type="pres">
      <dgm:prSet presAssocID="{7D11760D-2C01-4A04-8A9A-83D358A7A5FE}" presName="sibTrans" presStyleCnt="0"/>
      <dgm:spPr/>
      <dgm:t>
        <a:bodyPr/>
        <a:lstStyle/>
        <a:p>
          <a:endParaRPr lang="en-GB"/>
        </a:p>
      </dgm:t>
    </dgm:pt>
    <dgm:pt modelId="{A79A055B-95A4-44BD-A67F-B5A5ABC9C814}" type="pres">
      <dgm:prSet presAssocID="{AE07EA67-8793-449C-AB91-CBA8AB2F2D66}" presName="node" presStyleLbl="node1" presStyleIdx="1" presStyleCnt="6">
        <dgm:presLayoutVars>
          <dgm:bulletEnabled val="1"/>
        </dgm:presLayoutVars>
      </dgm:prSet>
      <dgm:spPr/>
      <dgm:t>
        <a:bodyPr/>
        <a:lstStyle/>
        <a:p>
          <a:endParaRPr lang="en-GB"/>
        </a:p>
      </dgm:t>
    </dgm:pt>
    <dgm:pt modelId="{17D6FFFE-F705-462D-832D-D6D446BC2C99}" type="pres">
      <dgm:prSet presAssocID="{A34D5F50-4918-473C-874A-EDEB8611DB01}" presName="sibTrans" presStyleCnt="0"/>
      <dgm:spPr/>
      <dgm:t>
        <a:bodyPr/>
        <a:lstStyle/>
        <a:p>
          <a:endParaRPr lang="en-GB"/>
        </a:p>
      </dgm:t>
    </dgm:pt>
    <dgm:pt modelId="{7DE51232-A39B-4346-A8B5-36F192675968}" type="pres">
      <dgm:prSet presAssocID="{7E83AB36-8280-4D52-B3A4-4C976196C672}" presName="node" presStyleLbl="node1" presStyleIdx="2" presStyleCnt="6">
        <dgm:presLayoutVars>
          <dgm:bulletEnabled val="1"/>
        </dgm:presLayoutVars>
      </dgm:prSet>
      <dgm:spPr/>
      <dgm:t>
        <a:bodyPr/>
        <a:lstStyle/>
        <a:p>
          <a:endParaRPr lang="en-GB"/>
        </a:p>
      </dgm:t>
    </dgm:pt>
    <dgm:pt modelId="{6205AA9A-FB1C-46C1-BE35-C6A2D16D546F}" type="pres">
      <dgm:prSet presAssocID="{5C920AC2-A808-4236-979E-438F27E111D6}" presName="sibTrans" presStyleCnt="0"/>
      <dgm:spPr/>
      <dgm:t>
        <a:bodyPr/>
        <a:lstStyle/>
        <a:p>
          <a:endParaRPr lang="en-GB"/>
        </a:p>
      </dgm:t>
    </dgm:pt>
    <dgm:pt modelId="{44BA56FA-50F2-46D9-AB07-EFCB75B83A11}" type="pres">
      <dgm:prSet presAssocID="{FB6E3AA7-1C1C-4C9F-B62B-ACFA6BC64D2F}" presName="node" presStyleLbl="node1" presStyleIdx="3" presStyleCnt="6">
        <dgm:presLayoutVars>
          <dgm:bulletEnabled val="1"/>
        </dgm:presLayoutVars>
      </dgm:prSet>
      <dgm:spPr/>
      <dgm:t>
        <a:bodyPr/>
        <a:lstStyle/>
        <a:p>
          <a:endParaRPr lang="en-GB"/>
        </a:p>
      </dgm:t>
    </dgm:pt>
    <dgm:pt modelId="{D1DA6922-AE93-4C57-96ED-683F492B5444}" type="pres">
      <dgm:prSet presAssocID="{1FF21DE3-711A-4EEE-8D02-36970C5E1DAC}" presName="sibTrans" presStyleCnt="0"/>
      <dgm:spPr/>
      <dgm:t>
        <a:bodyPr/>
        <a:lstStyle/>
        <a:p>
          <a:endParaRPr lang="en-GB"/>
        </a:p>
      </dgm:t>
    </dgm:pt>
    <dgm:pt modelId="{14C5F710-3C2E-46ED-9199-093306C6172F}" type="pres">
      <dgm:prSet presAssocID="{30A582CE-34BA-4898-8D25-41A061B70DBC}" presName="node" presStyleLbl="node1" presStyleIdx="4" presStyleCnt="6">
        <dgm:presLayoutVars>
          <dgm:bulletEnabled val="1"/>
        </dgm:presLayoutVars>
      </dgm:prSet>
      <dgm:spPr/>
      <dgm:t>
        <a:bodyPr/>
        <a:lstStyle/>
        <a:p>
          <a:endParaRPr lang="en-GB"/>
        </a:p>
      </dgm:t>
    </dgm:pt>
    <dgm:pt modelId="{12CF8EC0-011A-4B1F-B3FD-47AC136D75EE}" type="pres">
      <dgm:prSet presAssocID="{207F361F-9A0A-4278-8844-C192407DF1D3}" presName="sibTrans" presStyleCnt="0"/>
      <dgm:spPr/>
      <dgm:t>
        <a:bodyPr/>
        <a:lstStyle/>
        <a:p>
          <a:endParaRPr lang="en-GB"/>
        </a:p>
      </dgm:t>
    </dgm:pt>
    <dgm:pt modelId="{1A98FB64-081D-4F6B-AC3C-8BA76C73DBF9}" type="pres">
      <dgm:prSet presAssocID="{B4CB48BB-5154-4643-8A51-295A3D710B1A}" presName="node" presStyleLbl="node1" presStyleIdx="5" presStyleCnt="6">
        <dgm:presLayoutVars>
          <dgm:bulletEnabled val="1"/>
        </dgm:presLayoutVars>
      </dgm:prSet>
      <dgm:spPr/>
      <dgm:t>
        <a:bodyPr/>
        <a:lstStyle/>
        <a:p>
          <a:endParaRPr lang="en-GB"/>
        </a:p>
      </dgm:t>
    </dgm:pt>
  </dgm:ptLst>
  <dgm:cxnLst>
    <dgm:cxn modelId="{C4DACDA6-C749-4F61-ACFA-471FA6ADADA6}" srcId="{21359CA4-5CB5-40B5-A7A7-DDC5B2B667EB}" destId="{FB6E3AA7-1C1C-4C9F-B62B-ACFA6BC64D2F}" srcOrd="3" destOrd="0" parTransId="{8751B29C-20A9-4BE7-8F9A-5E4FB9C2F085}" sibTransId="{1FF21DE3-711A-4EEE-8D02-36970C5E1DAC}"/>
    <dgm:cxn modelId="{89909761-7C86-4817-806E-CA559EB67569}" type="presOf" srcId="{21359CA4-5CB5-40B5-A7A7-DDC5B2B667EB}" destId="{FD22585E-ECBA-4F13-BAE7-FFE3199AA196}" srcOrd="0" destOrd="0" presId="urn:microsoft.com/office/officeart/2005/8/layout/default"/>
    <dgm:cxn modelId="{7226FD9B-AE5F-4C4D-BF1C-A20974627EF5}" type="presOf" srcId="{FB6E3AA7-1C1C-4C9F-B62B-ACFA6BC64D2F}" destId="{44BA56FA-50F2-46D9-AB07-EFCB75B83A11}" srcOrd="0" destOrd="0" presId="urn:microsoft.com/office/officeart/2005/8/layout/default"/>
    <dgm:cxn modelId="{3AA56E4B-2B9C-4C62-BCC8-4B929D04BE8D}" srcId="{21359CA4-5CB5-40B5-A7A7-DDC5B2B667EB}" destId="{B19BE3C0-E1F1-4697-ADB1-075BE44EB647}" srcOrd="0" destOrd="0" parTransId="{FD483F93-6E17-457F-9218-FB8563FD5FCB}" sibTransId="{7D11760D-2C01-4A04-8A9A-83D358A7A5FE}"/>
    <dgm:cxn modelId="{48AF056E-EFDE-4261-90FC-9DFC27424465}" type="presOf" srcId="{B4CB48BB-5154-4643-8A51-295A3D710B1A}" destId="{1A98FB64-081D-4F6B-AC3C-8BA76C73DBF9}" srcOrd="0" destOrd="0" presId="urn:microsoft.com/office/officeart/2005/8/layout/default"/>
    <dgm:cxn modelId="{26A5DDE3-DF7D-4D14-921F-2B793B4A6390}" type="presOf" srcId="{B19BE3C0-E1F1-4697-ADB1-075BE44EB647}" destId="{7CA26391-B69E-4A1C-8ED4-3A170885F4E2}" srcOrd="0" destOrd="0" presId="urn:microsoft.com/office/officeart/2005/8/layout/default"/>
    <dgm:cxn modelId="{2A28E180-34F8-4D61-8E48-E02E41A3981A}" srcId="{21359CA4-5CB5-40B5-A7A7-DDC5B2B667EB}" destId="{30A582CE-34BA-4898-8D25-41A061B70DBC}" srcOrd="4" destOrd="0" parTransId="{F1B17902-3BD0-47ED-ADD5-5FB6CECBD7C2}" sibTransId="{207F361F-9A0A-4278-8844-C192407DF1D3}"/>
    <dgm:cxn modelId="{C986228B-D1DA-4EEB-A789-4268212F4B6F}" type="presOf" srcId="{AE07EA67-8793-449C-AB91-CBA8AB2F2D66}" destId="{A79A055B-95A4-44BD-A67F-B5A5ABC9C814}" srcOrd="0" destOrd="0" presId="urn:microsoft.com/office/officeart/2005/8/layout/default"/>
    <dgm:cxn modelId="{C2AF79B3-D12A-4CCA-928B-056F002F000A}" type="presOf" srcId="{30A582CE-34BA-4898-8D25-41A061B70DBC}" destId="{14C5F710-3C2E-46ED-9199-093306C6172F}" srcOrd="0" destOrd="0" presId="urn:microsoft.com/office/officeart/2005/8/layout/default"/>
    <dgm:cxn modelId="{553E38E8-89E6-447B-8B25-2DD52E244311}" srcId="{21359CA4-5CB5-40B5-A7A7-DDC5B2B667EB}" destId="{AE07EA67-8793-449C-AB91-CBA8AB2F2D66}" srcOrd="1" destOrd="0" parTransId="{3D7FD325-C1FC-4470-B7A3-09CC946571CA}" sibTransId="{A34D5F50-4918-473C-874A-EDEB8611DB01}"/>
    <dgm:cxn modelId="{781EE5D8-69FE-4C19-B55A-D207791C4B15}" type="presOf" srcId="{7E83AB36-8280-4D52-B3A4-4C976196C672}" destId="{7DE51232-A39B-4346-A8B5-36F192675968}" srcOrd="0" destOrd="0" presId="urn:microsoft.com/office/officeart/2005/8/layout/default"/>
    <dgm:cxn modelId="{66261F76-2ACB-4D2A-AC96-D14AF5238FD7}" srcId="{21359CA4-5CB5-40B5-A7A7-DDC5B2B667EB}" destId="{7E83AB36-8280-4D52-B3A4-4C976196C672}" srcOrd="2" destOrd="0" parTransId="{830317CF-07AD-4C70-92F0-5B5ED78C843D}" sibTransId="{5C920AC2-A808-4236-979E-438F27E111D6}"/>
    <dgm:cxn modelId="{81B263D5-F803-4D76-8519-8980A7E7CEF2}" srcId="{21359CA4-5CB5-40B5-A7A7-DDC5B2B667EB}" destId="{B4CB48BB-5154-4643-8A51-295A3D710B1A}" srcOrd="5" destOrd="0" parTransId="{E722CFDB-FF49-4E61-82B4-1474159292C9}" sibTransId="{B44E01CA-6746-4A90-B09E-B810F556ABB5}"/>
    <dgm:cxn modelId="{724AB5AA-DF85-4664-ADE4-04A7327D4640}" type="presParOf" srcId="{FD22585E-ECBA-4F13-BAE7-FFE3199AA196}" destId="{7CA26391-B69E-4A1C-8ED4-3A170885F4E2}" srcOrd="0" destOrd="0" presId="urn:microsoft.com/office/officeart/2005/8/layout/default"/>
    <dgm:cxn modelId="{8A6C8E23-1454-4EE0-9F64-0BCC6D68AC0D}" type="presParOf" srcId="{FD22585E-ECBA-4F13-BAE7-FFE3199AA196}" destId="{88D4F76A-20E0-4DC2-85A4-D7663FD5B8DD}" srcOrd="1" destOrd="0" presId="urn:microsoft.com/office/officeart/2005/8/layout/default"/>
    <dgm:cxn modelId="{6A32F750-8675-41C0-9A5F-3CFD2D995B6B}" type="presParOf" srcId="{FD22585E-ECBA-4F13-BAE7-FFE3199AA196}" destId="{A79A055B-95A4-44BD-A67F-B5A5ABC9C814}" srcOrd="2" destOrd="0" presId="urn:microsoft.com/office/officeart/2005/8/layout/default"/>
    <dgm:cxn modelId="{762E86DE-BEC0-4B87-BF84-E2D1688FE4EB}" type="presParOf" srcId="{FD22585E-ECBA-4F13-BAE7-FFE3199AA196}" destId="{17D6FFFE-F705-462D-832D-D6D446BC2C99}" srcOrd="3" destOrd="0" presId="urn:microsoft.com/office/officeart/2005/8/layout/default"/>
    <dgm:cxn modelId="{4E61FBFA-E30B-44C8-90CC-4B7725A676E9}" type="presParOf" srcId="{FD22585E-ECBA-4F13-BAE7-FFE3199AA196}" destId="{7DE51232-A39B-4346-A8B5-36F192675968}" srcOrd="4" destOrd="0" presId="urn:microsoft.com/office/officeart/2005/8/layout/default"/>
    <dgm:cxn modelId="{39AAA9CE-AE47-4DC3-B0F0-923C651FB686}" type="presParOf" srcId="{FD22585E-ECBA-4F13-BAE7-FFE3199AA196}" destId="{6205AA9A-FB1C-46C1-BE35-C6A2D16D546F}" srcOrd="5" destOrd="0" presId="urn:microsoft.com/office/officeart/2005/8/layout/default"/>
    <dgm:cxn modelId="{02BAB29C-4742-43A8-BE7A-8784A32E696E}" type="presParOf" srcId="{FD22585E-ECBA-4F13-BAE7-FFE3199AA196}" destId="{44BA56FA-50F2-46D9-AB07-EFCB75B83A11}" srcOrd="6" destOrd="0" presId="urn:microsoft.com/office/officeart/2005/8/layout/default"/>
    <dgm:cxn modelId="{B321C97B-5602-4A91-8F2F-C89F93E7F2B2}" type="presParOf" srcId="{FD22585E-ECBA-4F13-BAE7-FFE3199AA196}" destId="{D1DA6922-AE93-4C57-96ED-683F492B5444}" srcOrd="7" destOrd="0" presId="urn:microsoft.com/office/officeart/2005/8/layout/default"/>
    <dgm:cxn modelId="{4B0F5BC1-BF7C-47B6-AAF0-A0C747A05260}" type="presParOf" srcId="{FD22585E-ECBA-4F13-BAE7-FFE3199AA196}" destId="{14C5F710-3C2E-46ED-9199-093306C6172F}" srcOrd="8" destOrd="0" presId="urn:microsoft.com/office/officeart/2005/8/layout/default"/>
    <dgm:cxn modelId="{FCA9D81E-7CC8-4207-8B3E-1A33E0A445D1}" type="presParOf" srcId="{FD22585E-ECBA-4F13-BAE7-FFE3199AA196}" destId="{12CF8EC0-011A-4B1F-B3FD-47AC136D75EE}" srcOrd="9" destOrd="0" presId="urn:microsoft.com/office/officeart/2005/8/layout/default"/>
    <dgm:cxn modelId="{9E7A8B54-8120-4888-BC0D-F28FD18E7F98}" type="presParOf" srcId="{FD22585E-ECBA-4F13-BAE7-FFE3199AA196}" destId="{1A98FB64-081D-4F6B-AC3C-8BA76C73DB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0" baseline="0" dirty="0" smtClean="0"/>
            <a:t>Ur</a:t>
          </a:r>
          <a:endParaRPr lang="en-GB" dirty="0"/>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1213B70D-A584-4C52-93B4-10193FDDA19B}">
      <dgm:prSet/>
      <dgm:spPr/>
      <dgm:t>
        <a:bodyPr/>
        <a:lstStyle/>
        <a:p>
          <a:pPr rtl="0"/>
          <a:r>
            <a:rPr lang="en-GB" b="0" baseline="0" dirty="0" err="1" smtClean="0"/>
            <a:t>Gosu</a:t>
          </a:r>
          <a:endParaRPr lang="en-GB" dirty="0"/>
        </a:p>
      </dgm:t>
    </dgm:pt>
    <dgm:pt modelId="{6597C9FA-D024-4A8D-A4FA-A5D862D61297}" type="parTrans" cxnId="{BC903742-F7CE-4EC1-A34C-050B7E3095F0}">
      <dgm:prSet/>
      <dgm:spPr/>
      <dgm:t>
        <a:bodyPr/>
        <a:lstStyle/>
        <a:p>
          <a:endParaRPr lang="en-GB"/>
        </a:p>
      </dgm:t>
    </dgm:pt>
    <dgm:pt modelId="{069FE3A8-D97C-48DB-96A2-89660C6109A7}" type="sibTrans" cxnId="{BC903742-F7CE-4EC1-A34C-050B7E3095F0}">
      <dgm:prSet/>
      <dgm:spPr/>
      <dgm:t>
        <a:bodyPr/>
        <a:lstStyle/>
        <a:p>
          <a:endParaRPr lang="en-GB"/>
        </a:p>
      </dgm:t>
    </dgm:pt>
    <dgm:pt modelId="{16AD00E4-6B2C-48E3-9B25-E3356812D19B}">
      <dgm:prSet/>
      <dgm:spPr/>
      <dgm:t>
        <a:bodyPr/>
        <a:lstStyle/>
        <a:p>
          <a:pPr rtl="0"/>
          <a:r>
            <a:rPr lang="en-GB" b="0" baseline="0" dirty="0" err="1" smtClean="0"/>
            <a:t>Scala</a:t>
          </a:r>
          <a:r>
            <a:rPr lang="en-GB" b="0" baseline="0" dirty="0" smtClean="0"/>
            <a:t> Type Macros</a:t>
          </a:r>
          <a:endParaRPr lang="en-GB" dirty="0"/>
        </a:p>
      </dgm:t>
    </dgm:pt>
    <dgm:pt modelId="{A8089564-5166-40A2-AD1F-9FB8D10F5E2A}" type="parTrans" cxnId="{30DC7A3B-044F-4647-BD3F-AEC9D9C56027}">
      <dgm:prSet/>
      <dgm:spPr/>
      <dgm:t>
        <a:bodyPr/>
        <a:lstStyle/>
        <a:p>
          <a:endParaRPr lang="en-GB"/>
        </a:p>
      </dgm:t>
    </dgm:pt>
    <dgm:pt modelId="{698B9429-D765-4282-8D46-4FB5A08F9990}" type="sibTrans" cxnId="{30DC7A3B-044F-4647-BD3F-AEC9D9C56027}">
      <dgm:prSet/>
      <dgm:spPr/>
      <dgm:t>
        <a:bodyPr/>
        <a:lstStyle/>
        <a:p>
          <a:endParaRPr lang="en-GB"/>
        </a:p>
      </dgm:t>
    </dgm:pt>
    <dgm:pt modelId="{44FB6709-E0F9-4D19-86F6-1E43D09DDEAF}">
      <dgm:prSet/>
      <dgm:spPr/>
      <dgm:t>
        <a:bodyPr/>
        <a:lstStyle/>
        <a:p>
          <a:pPr rtl="0"/>
          <a:r>
            <a:rPr lang="en-GB" b="0" baseline="0" dirty="0" smtClean="0"/>
            <a:t>Scheme/Lisp Macros</a:t>
          </a:r>
          <a:endParaRPr lang="en-GB" dirty="0"/>
        </a:p>
      </dgm:t>
    </dgm:pt>
    <dgm:pt modelId="{A92B264E-416E-4075-8FD1-2CFFAB4BAD71}" type="parTrans" cxnId="{EEAE37B2-ECBA-4C14-AFA7-307B23A6C78C}">
      <dgm:prSet/>
      <dgm:spPr/>
      <dgm:t>
        <a:bodyPr/>
        <a:lstStyle/>
        <a:p>
          <a:endParaRPr lang="en-GB"/>
        </a:p>
      </dgm:t>
    </dgm:pt>
    <dgm:pt modelId="{95CFC558-E73E-4C0E-B4AE-A129CB4B7CC6}" type="sibTrans" cxnId="{EEAE37B2-ECBA-4C14-AFA7-307B23A6C78C}">
      <dgm:prSet/>
      <dgm:spPr/>
      <dgm:t>
        <a:bodyPr/>
        <a:lstStyle/>
        <a:p>
          <a:endParaRPr lang="en-GB"/>
        </a:p>
      </dgm:t>
    </dgm:pt>
    <dgm:pt modelId="{61079F37-9AE9-47E6-8E60-C0949B4955D1}">
      <dgm:prSet/>
      <dgm:spPr/>
      <dgm:t>
        <a:bodyPr/>
        <a:lstStyle/>
        <a:p>
          <a:pPr rtl="0"/>
          <a:r>
            <a:rPr lang="en-GB" b="0" baseline="0" dirty="0" err="1" smtClean="0"/>
            <a:t>Idris</a:t>
          </a:r>
          <a:endParaRPr lang="en-GB" dirty="0"/>
        </a:p>
      </dgm:t>
    </dgm:pt>
    <dgm:pt modelId="{CB4CB453-059D-4EFD-B4E9-0BF0EF0EC8CF}" type="parTrans" cxnId="{09303F7A-8CEB-473F-9289-57EA2F4C78A4}">
      <dgm:prSet/>
      <dgm:spPr/>
      <dgm:t>
        <a:bodyPr/>
        <a:lstStyle/>
        <a:p>
          <a:endParaRPr lang="en-GB"/>
        </a:p>
      </dgm:t>
    </dgm:pt>
    <dgm:pt modelId="{65F23361-BB49-47D5-AC00-B21149F73B67}" type="sibTrans" cxnId="{09303F7A-8CEB-473F-9289-57EA2F4C78A4}">
      <dgm:prSet/>
      <dgm:spPr/>
      <dgm:t>
        <a:bodyPr/>
        <a:lstStyle/>
        <a:p>
          <a:endParaRPr lang="en-GB"/>
        </a:p>
      </dgm:t>
    </dgm:pt>
    <dgm:pt modelId="{484690F6-1815-43F5-ACE8-A23AA34D46ED}">
      <dgm:prSet/>
      <dgm:spPr/>
      <dgm:t>
        <a:bodyPr/>
        <a:lstStyle/>
        <a:p>
          <a:pPr rtl="0"/>
          <a:r>
            <a:rPr lang="en-GB" b="0" baseline="0" smtClean="0"/>
            <a:t>Template </a:t>
          </a:r>
          <a:r>
            <a:rPr lang="en-GB" b="0" baseline="0" dirty="0" smtClean="0"/>
            <a:t>Haskell</a:t>
          </a:r>
          <a:endParaRPr lang="en-GB" dirty="0"/>
        </a:p>
      </dgm:t>
    </dgm:pt>
    <dgm:pt modelId="{15CC8523-8E62-4F40-8F04-5969A424E8A9}" type="parTrans" cxnId="{3C45F637-80B1-471D-AD2E-FC6E72AB5FA8}">
      <dgm:prSet/>
      <dgm:spPr/>
      <dgm:t>
        <a:bodyPr/>
        <a:lstStyle/>
        <a:p>
          <a:endParaRPr lang="en-GB"/>
        </a:p>
      </dgm:t>
    </dgm:pt>
    <dgm:pt modelId="{7DFE9C92-C9AD-45B7-98D9-DDFEFEE3EF52}" type="sibTrans" cxnId="{3C45F637-80B1-471D-AD2E-FC6E72AB5FA8}">
      <dgm:prSet/>
      <dgm:spPr/>
      <dgm:t>
        <a:bodyPr/>
        <a:lstStyle/>
        <a:p>
          <a:endParaRPr lang="en-GB"/>
        </a:p>
      </dgm:t>
    </dgm:pt>
    <dgm:pt modelId="{1AF8812B-9E02-4F08-9723-B824138D94F0}">
      <dgm:prSet/>
      <dgm:spPr/>
      <dgm:t>
        <a:bodyPr/>
        <a:lstStyle/>
        <a:p>
          <a:pPr rtl="0"/>
          <a:r>
            <a:rPr lang="en-GB" dirty="0" smtClean="0"/>
            <a:t>…</a:t>
          </a:r>
          <a:endParaRPr lang="en-GB" dirty="0"/>
        </a:p>
      </dgm:t>
    </dgm:pt>
    <dgm:pt modelId="{81EA56B2-2B9E-4DCA-A8A0-76DACB793A88}" type="sibTrans" cxnId="{4ACBE816-6582-4E70-8986-FD20A678F5C7}">
      <dgm:prSet/>
      <dgm:spPr/>
      <dgm:t>
        <a:bodyPr/>
        <a:lstStyle/>
        <a:p>
          <a:endParaRPr lang="en-GB"/>
        </a:p>
      </dgm:t>
    </dgm:pt>
    <dgm:pt modelId="{C2D2D9C4-E86F-4FC5-BC43-E76543520488}" type="parTrans" cxnId="{4ACBE816-6582-4E70-8986-FD20A678F5C7}">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7">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pt>
    <dgm:pt modelId="{9BF57B96-B661-4424-BCCA-8A907CCB3569}" type="pres">
      <dgm:prSet presAssocID="{1213B70D-A584-4C52-93B4-10193FDDA19B}" presName="node" presStyleLbl="node1" presStyleIdx="1" presStyleCnt="7">
        <dgm:presLayoutVars>
          <dgm:bulletEnabled val="1"/>
        </dgm:presLayoutVars>
      </dgm:prSet>
      <dgm:spPr/>
      <dgm:t>
        <a:bodyPr/>
        <a:lstStyle/>
        <a:p>
          <a:endParaRPr lang="en-GB"/>
        </a:p>
      </dgm:t>
    </dgm:pt>
    <dgm:pt modelId="{D7EC0458-4868-49B3-8CB8-D0BBEC51A6E1}" type="pres">
      <dgm:prSet presAssocID="{069FE3A8-D97C-48DB-96A2-89660C6109A7}" presName="sibTrans" presStyleCnt="0"/>
      <dgm:spPr/>
    </dgm:pt>
    <dgm:pt modelId="{03DF18D3-7E95-4346-9BB3-71AB27DE435C}" type="pres">
      <dgm:prSet presAssocID="{16AD00E4-6B2C-48E3-9B25-E3356812D19B}" presName="node" presStyleLbl="node1" presStyleIdx="2" presStyleCnt="7">
        <dgm:presLayoutVars>
          <dgm:bulletEnabled val="1"/>
        </dgm:presLayoutVars>
      </dgm:prSet>
      <dgm:spPr/>
      <dgm:t>
        <a:bodyPr/>
        <a:lstStyle/>
        <a:p>
          <a:endParaRPr lang="en-GB"/>
        </a:p>
      </dgm:t>
    </dgm:pt>
    <dgm:pt modelId="{3265C4AD-5AA2-4080-99F2-74CBE06D22C1}" type="pres">
      <dgm:prSet presAssocID="{698B9429-D765-4282-8D46-4FB5A08F9990}" presName="sibTrans" presStyleCnt="0"/>
      <dgm:spPr/>
    </dgm:pt>
    <dgm:pt modelId="{13CBD19E-C121-486B-BB26-96059C7690C6}" type="pres">
      <dgm:prSet presAssocID="{484690F6-1815-43F5-ACE8-A23AA34D46ED}" presName="node" presStyleLbl="node1" presStyleIdx="3" presStyleCnt="7">
        <dgm:presLayoutVars>
          <dgm:bulletEnabled val="1"/>
        </dgm:presLayoutVars>
      </dgm:prSet>
      <dgm:spPr/>
      <dgm:t>
        <a:bodyPr/>
        <a:lstStyle/>
        <a:p>
          <a:endParaRPr lang="en-GB"/>
        </a:p>
      </dgm:t>
    </dgm:pt>
    <dgm:pt modelId="{CD958D3D-41AB-4A39-AB6D-1858BC140DAD}" type="pres">
      <dgm:prSet presAssocID="{7DFE9C92-C9AD-45B7-98D9-DDFEFEE3EF52}" presName="sibTrans" presStyleCnt="0"/>
      <dgm:spPr/>
    </dgm:pt>
    <dgm:pt modelId="{6106473F-7DBE-41AF-AA48-1851D89FE089}" type="pres">
      <dgm:prSet presAssocID="{44FB6709-E0F9-4D19-86F6-1E43D09DDEAF}" presName="node" presStyleLbl="node1" presStyleIdx="4" presStyleCnt="7">
        <dgm:presLayoutVars>
          <dgm:bulletEnabled val="1"/>
        </dgm:presLayoutVars>
      </dgm:prSet>
      <dgm:spPr/>
      <dgm:t>
        <a:bodyPr/>
        <a:lstStyle/>
        <a:p>
          <a:endParaRPr lang="en-GB"/>
        </a:p>
      </dgm:t>
    </dgm:pt>
    <dgm:pt modelId="{3C67E64E-5097-42AD-BF02-C8EE6BD55DF8}" type="pres">
      <dgm:prSet presAssocID="{95CFC558-E73E-4C0E-B4AE-A129CB4B7CC6}" presName="sibTrans" presStyleCnt="0"/>
      <dgm:spPr/>
    </dgm:pt>
    <dgm:pt modelId="{EAAEAE1A-2744-49BE-B2C0-863C5167C0EB}" type="pres">
      <dgm:prSet presAssocID="{61079F37-9AE9-47E6-8E60-C0949B4955D1}" presName="node" presStyleLbl="node1" presStyleIdx="5" presStyleCnt="7">
        <dgm:presLayoutVars>
          <dgm:bulletEnabled val="1"/>
        </dgm:presLayoutVars>
      </dgm:prSet>
      <dgm:spPr/>
      <dgm:t>
        <a:bodyPr/>
        <a:lstStyle/>
        <a:p>
          <a:endParaRPr lang="en-GB"/>
        </a:p>
      </dgm:t>
    </dgm:pt>
    <dgm:pt modelId="{4D261B98-C7CE-4E26-9F43-3C714559587E}" type="pres">
      <dgm:prSet presAssocID="{65F23361-BB49-47D5-AC00-B21149F73B67}" presName="sibTrans" presStyleCnt="0"/>
      <dgm:spPr/>
    </dgm:pt>
    <dgm:pt modelId="{B21E0C85-EE71-4126-A821-C25CC485DD03}" type="pres">
      <dgm:prSet presAssocID="{1AF8812B-9E02-4F08-9723-B824138D94F0}" presName="node" presStyleLbl="node1" presStyleIdx="6" presStyleCnt="7">
        <dgm:presLayoutVars>
          <dgm:bulletEnabled val="1"/>
        </dgm:presLayoutVars>
      </dgm:prSet>
      <dgm:spPr/>
      <dgm:t>
        <a:bodyPr/>
        <a:lstStyle/>
        <a:p>
          <a:endParaRPr lang="en-GB"/>
        </a:p>
      </dgm:t>
    </dgm:pt>
  </dgm:ptLst>
  <dgm:cxnLst>
    <dgm:cxn modelId="{3C45F637-80B1-471D-AD2E-FC6E72AB5FA8}" srcId="{34E93DDE-D099-4CA2-863C-7319E600DBE4}" destId="{484690F6-1815-43F5-ACE8-A23AA34D46ED}" srcOrd="3" destOrd="0" parTransId="{15CC8523-8E62-4F40-8F04-5969A424E8A9}" sibTransId="{7DFE9C92-C9AD-45B7-98D9-DDFEFEE3EF52}"/>
    <dgm:cxn modelId="{99CC3B11-1E2B-4399-9F08-487E71184943}" type="presOf" srcId="{484690F6-1815-43F5-ACE8-A23AA34D46ED}" destId="{13CBD19E-C121-486B-BB26-96059C7690C6}" srcOrd="0" destOrd="0" presId="urn:microsoft.com/office/officeart/2005/8/layout/default"/>
    <dgm:cxn modelId="{B4295754-2269-4BC6-A779-B212DB9B5565}" type="presOf" srcId="{34E93DDE-D099-4CA2-863C-7319E600DBE4}" destId="{84BBAD3E-47E3-429D-AF91-8056E7C916A7}" srcOrd="0" destOrd="0" presId="urn:microsoft.com/office/officeart/2005/8/layout/default"/>
    <dgm:cxn modelId="{30DC7A3B-044F-4647-BD3F-AEC9D9C56027}" srcId="{34E93DDE-D099-4CA2-863C-7319E600DBE4}" destId="{16AD00E4-6B2C-48E3-9B25-E3356812D19B}" srcOrd="2" destOrd="0" parTransId="{A8089564-5166-40A2-AD1F-9FB8D10F5E2A}" sibTransId="{698B9429-D765-4282-8D46-4FB5A08F9990}"/>
    <dgm:cxn modelId="{B992A929-AA19-4BAF-97FB-3E60CD292815}" type="presOf" srcId="{16AD00E4-6B2C-48E3-9B25-E3356812D19B}" destId="{03DF18D3-7E95-4346-9BB3-71AB27DE435C}" srcOrd="0" destOrd="0" presId="urn:microsoft.com/office/officeart/2005/8/layout/default"/>
    <dgm:cxn modelId="{2593BDE3-3DDA-49AA-8BEF-2F4D68E5FC4D}" type="presOf" srcId="{99DDF2FC-920D-4C4D-9879-581E042ED7BA}" destId="{5DBDC61F-9554-4F83-A359-6FE8F2984F77}" srcOrd="0" destOrd="0" presId="urn:microsoft.com/office/officeart/2005/8/layout/default"/>
    <dgm:cxn modelId="{BC903742-F7CE-4EC1-A34C-050B7E3095F0}" srcId="{34E93DDE-D099-4CA2-863C-7319E600DBE4}" destId="{1213B70D-A584-4C52-93B4-10193FDDA19B}" srcOrd="1" destOrd="0" parTransId="{6597C9FA-D024-4A8D-A4FA-A5D862D61297}" sibTransId="{069FE3A8-D97C-48DB-96A2-89660C6109A7}"/>
    <dgm:cxn modelId="{240B3212-53F6-4193-8A67-B79D1ECDE34A}" type="presOf" srcId="{61079F37-9AE9-47E6-8E60-C0949B4955D1}" destId="{EAAEAE1A-2744-49BE-B2C0-863C5167C0EB}" srcOrd="0" destOrd="0" presId="urn:microsoft.com/office/officeart/2005/8/layout/default"/>
    <dgm:cxn modelId="{9F29CB1B-A662-4AF8-8059-09D8DD70D027}" type="presOf" srcId="{44FB6709-E0F9-4D19-86F6-1E43D09DDEAF}" destId="{6106473F-7DBE-41AF-AA48-1851D89FE089}" srcOrd="0" destOrd="0" presId="urn:microsoft.com/office/officeart/2005/8/layout/default"/>
    <dgm:cxn modelId="{EEAE37B2-ECBA-4C14-AFA7-307B23A6C78C}" srcId="{34E93DDE-D099-4CA2-863C-7319E600DBE4}" destId="{44FB6709-E0F9-4D19-86F6-1E43D09DDEAF}" srcOrd="4" destOrd="0" parTransId="{A92B264E-416E-4075-8FD1-2CFFAB4BAD71}" sibTransId="{95CFC558-E73E-4C0E-B4AE-A129CB4B7CC6}"/>
    <dgm:cxn modelId="{E5E9DD23-8605-4827-AEB0-54CB6301397A}" type="presOf" srcId="{1AF8812B-9E02-4F08-9723-B824138D94F0}" destId="{B21E0C85-EE71-4126-A821-C25CC485DD03}" srcOrd="0" destOrd="0" presId="urn:microsoft.com/office/officeart/2005/8/layout/default"/>
    <dgm:cxn modelId="{09303F7A-8CEB-473F-9289-57EA2F4C78A4}" srcId="{34E93DDE-D099-4CA2-863C-7319E600DBE4}" destId="{61079F37-9AE9-47E6-8E60-C0949B4955D1}" srcOrd="5" destOrd="0" parTransId="{CB4CB453-059D-4EFD-B4E9-0BF0EF0EC8CF}" sibTransId="{65F23361-BB49-47D5-AC00-B21149F73B67}"/>
    <dgm:cxn modelId="{4ACBE816-6582-4E70-8986-FD20A678F5C7}" srcId="{34E93DDE-D099-4CA2-863C-7319E600DBE4}" destId="{1AF8812B-9E02-4F08-9723-B824138D94F0}" srcOrd="6" destOrd="0" parTransId="{C2D2D9C4-E86F-4FC5-BC43-E76543520488}" sibTransId="{81EA56B2-2B9E-4DCA-A8A0-76DACB793A88}"/>
    <dgm:cxn modelId="{7FA12739-6119-4CCB-B338-9564E39FC446}" srcId="{34E93DDE-D099-4CA2-863C-7319E600DBE4}" destId="{99DDF2FC-920D-4C4D-9879-581E042ED7BA}" srcOrd="0" destOrd="0" parTransId="{EDBBF7CC-4D1D-4EDD-B9E3-9266AC4669D3}" sibTransId="{E1578FFA-F8D4-48C3-B907-9BA312267A07}"/>
    <dgm:cxn modelId="{451873FF-07D1-40CA-87EA-6DE5A180E38F}" type="presOf" srcId="{1213B70D-A584-4C52-93B4-10193FDDA19B}" destId="{9BF57B96-B661-4424-BCCA-8A907CCB3569}" srcOrd="0" destOrd="0" presId="urn:microsoft.com/office/officeart/2005/8/layout/default"/>
    <dgm:cxn modelId="{AF300D80-F77C-45BD-832E-26C4D15039E3}" type="presParOf" srcId="{84BBAD3E-47E3-429D-AF91-8056E7C916A7}" destId="{5DBDC61F-9554-4F83-A359-6FE8F2984F77}" srcOrd="0" destOrd="0" presId="urn:microsoft.com/office/officeart/2005/8/layout/default"/>
    <dgm:cxn modelId="{779C1F8B-3E19-4C3D-8AE6-07D4C09D7978}" type="presParOf" srcId="{84BBAD3E-47E3-429D-AF91-8056E7C916A7}" destId="{8434AF5F-A31D-4FF4-8F5A-458E6D8F3588}" srcOrd="1" destOrd="0" presId="urn:microsoft.com/office/officeart/2005/8/layout/default"/>
    <dgm:cxn modelId="{2F6BC4A1-1A01-42BC-9C3D-9EC1C00ED0B7}" type="presParOf" srcId="{84BBAD3E-47E3-429D-AF91-8056E7C916A7}" destId="{9BF57B96-B661-4424-BCCA-8A907CCB3569}" srcOrd="2" destOrd="0" presId="urn:microsoft.com/office/officeart/2005/8/layout/default"/>
    <dgm:cxn modelId="{FCBF8F67-8844-4797-9488-82755182B072}" type="presParOf" srcId="{84BBAD3E-47E3-429D-AF91-8056E7C916A7}" destId="{D7EC0458-4868-49B3-8CB8-D0BBEC51A6E1}" srcOrd="3" destOrd="0" presId="urn:microsoft.com/office/officeart/2005/8/layout/default"/>
    <dgm:cxn modelId="{4156F72C-9DE5-4D8E-944E-AEE2814837D7}" type="presParOf" srcId="{84BBAD3E-47E3-429D-AF91-8056E7C916A7}" destId="{03DF18D3-7E95-4346-9BB3-71AB27DE435C}" srcOrd="4" destOrd="0" presId="urn:microsoft.com/office/officeart/2005/8/layout/default"/>
    <dgm:cxn modelId="{39AF8CE6-1066-4094-B87F-F43FA35C2A9B}" type="presParOf" srcId="{84BBAD3E-47E3-429D-AF91-8056E7C916A7}" destId="{3265C4AD-5AA2-4080-99F2-74CBE06D22C1}" srcOrd="5" destOrd="0" presId="urn:microsoft.com/office/officeart/2005/8/layout/default"/>
    <dgm:cxn modelId="{B5D6FA21-CD5F-4938-BF11-5675117819F5}" type="presParOf" srcId="{84BBAD3E-47E3-429D-AF91-8056E7C916A7}" destId="{13CBD19E-C121-486B-BB26-96059C7690C6}" srcOrd="6" destOrd="0" presId="urn:microsoft.com/office/officeart/2005/8/layout/default"/>
    <dgm:cxn modelId="{8EE4C5EB-9AAC-40D8-A7AD-6D23195AF84D}" type="presParOf" srcId="{84BBAD3E-47E3-429D-AF91-8056E7C916A7}" destId="{CD958D3D-41AB-4A39-AB6D-1858BC140DAD}" srcOrd="7" destOrd="0" presId="urn:microsoft.com/office/officeart/2005/8/layout/default"/>
    <dgm:cxn modelId="{8EC98AB1-2DBF-41D9-A4E8-EB06BAD6782A}" type="presParOf" srcId="{84BBAD3E-47E3-429D-AF91-8056E7C916A7}" destId="{6106473F-7DBE-41AF-AA48-1851D89FE089}" srcOrd="8" destOrd="0" presId="urn:microsoft.com/office/officeart/2005/8/layout/default"/>
    <dgm:cxn modelId="{004463D9-50F8-45C0-8892-3F91C78B78B5}" type="presParOf" srcId="{84BBAD3E-47E3-429D-AF91-8056E7C916A7}" destId="{3C67E64E-5097-42AD-BF02-C8EE6BD55DF8}" srcOrd="9" destOrd="0" presId="urn:microsoft.com/office/officeart/2005/8/layout/default"/>
    <dgm:cxn modelId="{BB694EAD-85FC-4131-80C5-7FC2B994D2B5}" type="presParOf" srcId="{84BBAD3E-47E3-429D-AF91-8056E7C916A7}" destId="{EAAEAE1A-2744-49BE-B2C0-863C5167C0EB}" srcOrd="10" destOrd="0" presId="urn:microsoft.com/office/officeart/2005/8/layout/default"/>
    <dgm:cxn modelId="{7C927D86-0D7A-49E5-A396-BEAC8F5E078C}" type="presParOf" srcId="{84BBAD3E-47E3-429D-AF91-8056E7C916A7}" destId="{4D261B98-C7CE-4E26-9F43-3C714559587E}" srcOrd="11" destOrd="0" presId="urn:microsoft.com/office/officeart/2005/8/layout/default"/>
    <dgm:cxn modelId="{9749E636-598A-48D7-85BB-368CF57C871C}" type="presParOf" srcId="{84BBAD3E-47E3-429D-AF91-8056E7C916A7}" destId="{B21E0C85-EE71-4126-A821-C25CC485DD03}"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918055" y="1118970"/>
          <a:ext cx="3273099" cy="321988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GB" sz="2800" kern="1200" dirty="0" smtClean="0"/>
            <a:t>Statically Typed</a:t>
          </a:r>
          <a:endParaRPr lang="en-GB" sz="2800" kern="1200" dirty="0"/>
        </a:p>
      </dsp:txBody>
      <dsp:txXfrm>
        <a:off x="1375109" y="1498663"/>
        <a:ext cx="1887192" cy="2460497"/>
      </dsp:txXfrm>
    </dsp:sp>
    <dsp:sp modelId="{C4F96459-0667-46A5-8464-979D32A5AFC0}">
      <dsp:nvSpPr>
        <dsp:cNvPr id="0" name=""/>
        <dsp:cNvSpPr/>
      </dsp:nvSpPr>
      <dsp:spPr>
        <a:xfrm>
          <a:off x="4324195" y="1118970"/>
          <a:ext cx="3273099" cy="321988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GB" sz="2800" kern="1200" dirty="0" smtClean="0"/>
            <a:t>Dynamically Typed</a:t>
          </a:r>
          <a:endParaRPr lang="en-GB" sz="2800" kern="1200" dirty="0"/>
        </a:p>
      </dsp:txBody>
      <dsp:txXfrm>
        <a:off x="5253047" y="1498663"/>
        <a:ext cx="1887192" cy="24604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63026"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en-GB" sz="4200" kern="1200" dirty="0" smtClean="0"/>
            <a:t>Statically Typed</a:t>
          </a:r>
          <a:endParaRPr lang="en-GB" sz="4200" kern="1200" dirty="0"/>
        </a:p>
      </dsp:txBody>
      <dsp:txXfrm>
        <a:off x="628919" y="668466"/>
        <a:ext cx="2857068" cy="3625592"/>
      </dsp:txXfrm>
    </dsp:sp>
    <dsp:sp modelId="{C4F96459-0667-46A5-8464-979D32A5AFC0}">
      <dsp:nvSpPr>
        <dsp:cNvPr id="0" name=""/>
        <dsp:cNvSpPr/>
      </dsp:nvSpPr>
      <dsp:spPr>
        <a:xfrm>
          <a:off x="3156423"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en-GB" sz="4200" kern="1200" dirty="0" smtClean="0"/>
            <a:t>Dynamically Typed</a:t>
          </a:r>
          <a:endParaRPr lang="en-GB" sz="4200" kern="1200" dirty="0"/>
        </a:p>
      </dsp:txBody>
      <dsp:txXfrm>
        <a:off x="4562636" y="668466"/>
        <a:ext cx="2857068" cy="3625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EACA1-0E45-4FE5-B709-D0CD0F6753C0}">
      <dsp:nvSpPr>
        <dsp:cNvPr id="0" name=""/>
        <dsp:cNvSpPr/>
      </dsp:nvSpPr>
      <dsp:spPr>
        <a:xfrm>
          <a:off x="1075752" y="1588"/>
          <a:ext cx="3259322" cy="195559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GB" sz="2000" kern="1200" dirty="0" smtClean="0"/>
            <a:t>LIKE:</a:t>
          </a:r>
          <a:endParaRPr lang="en-GB" sz="2000" kern="1200" dirty="0"/>
        </a:p>
        <a:p>
          <a:pPr marL="171450" lvl="1" indent="-171450" algn="l" defTabSz="711200" rtl="0">
            <a:lnSpc>
              <a:spcPct val="90000"/>
            </a:lnSpc>
            <a:spcBef>
              <a:spcPct val="0"/>
            </a:spcBef>
            <a:spcAft>
              <a:spcPct val="15000"/>
            </a:spcAft>
            <a:buChar char="••"/>
          </a:pPr>
          <a:r>
            <a:rPr lang="en-GB" sz="1600" kern="1200" dirty="0" smtClean="0"/>
            <a:t>Instance notation and Type-directed name resolution </a:t>
          </a:r>
          <a:r>
            <a:rPr lang="en-GB" sz="1600" kern="1200" dirty="0" err="1" smtClean="0"/>
            <a:t>x.P</a:t>
          </a:r>
          <a:endParaRPr lang="en-GB" sz="1600" kern="1200" dirty="0"/>
        </a:p>
        <a:p>
          <a:pPr marL="171450" lvl="1" indent="-171450" algn="l" defTabSz="711200" rtl="0">
            <a:lnSpc>
              <a:spcPct val="90000"/>
            </a:lnSpc>
            <a:spcBef>
              <a:spcPct val="0"/>
            </a:spcBef>
            <a:spcAft>
              <a:spcPct val="15000"/>
            </a:spcAft>
            <a:buChar char="••"/>
          </a:pPr>
          <a:r>
            <a:rPr lang="en-GB" sz="1600" kern="1200" dirty="0" smtClean="0"/>
            <a:t>Implicit constructors  T(</a:t>
          </a:r>
          <a:r>
            <a:rPr lang="en-GB" sz="1600" kern="1200" dirty="0" err="1" smtClean="0"/>
            <a:t>x,y</a:t>
          </a:r>
          <a:r>
            <a:rPr lang="en-GB" sz="1600" kern="1200" dirty="0" smtClean="0"/>
            <a:t>)</a:t>
          </a:r>
          <a:endParaRPr lang="en-GB" sz="1600" kern="1200" dirty="0"/>
        </a:p>
        <a:p>
          <a:pPr marL="171450" lvl="1" indent="-171450" algn="l" defTabSz="711200" rtl="0">
            <a:lnSpc>
              <a:spcPct val="90000"/>
            </a:lnSpc>
            <a:spcBef>
              <a:spcPct val="0"/>
            </a:spcBef>
            <a:spcAft>
              <a:spcPct val="15000"/>
            </a:spcAft>
            <a:buChar char="••"/>
          </a:pPr>
          <a:r>
            <a:rPr lang="en-GB" sz="1600" kern="1200" dirty="0" smtClean="0"/>
            <a:t>Static members  C.M</a:t>
          </a:r>
          <a:endParaRPr lang="en-GB" sz="1600" kern="1200" dirty="0"/>
        </a:p>
        <a:p>
          <a:pPr marL="171450" lvl="1" indent="-171450" algn="l" defTabSz="711200" rtl="0">
            <a:lnSpc>
              <a:spcPct val="90000"/>
            </a:lnSpc>
            <a:spcBef>
              <a:spcPct val="0"/>
            </a:spcBef>
            <a:spcAft>
              <a:spcPct val="15000"/>
            </a:spcAft>
            <a:buChar char="••"/>
          </a:pPr>
          <a:r>
            <a:rPr lang="en-GB" sz="1600" kern="1200" dirty="0" smtClean="0"/>
            <a:t>Indexer, slicing notation arr.[x]</a:t>
          </a:r>
          <a:endParaRPr lang="en-GB" sz="1600" kern="1200" dirty="0"/>
        </a:p>
      </dsp:txBody>
      <dsp:txXfrm>
        <a:off x="1075752" y="1588"/>
        <a:ext cx="3259322" cy="1955593"/>
      </dsp:txXfrm>
    </dsp:sp>
    <dsp:sp modelId="{B3DE26A8-3930-46FD-90FC-4C2998EA36CB}">
      <dsp:nvSpPr>
        <dsp:cNvPr id="0" name=""/>
        <dsp:cNvSpPr/>
      </dsp:nvSpPr>
      <dsp:spPr>
        <a:xfrm>
          <a:off x="4661007" y="1588"/>
          <a:ext cx="3259322" cy="1955593"/>
        </a:xfrm>
        <a:prstGeom prst="rect">
          <a:avLst/>
        </a:prstGeom>
        <a:solidFill>
          <a:schemeClr val="accent4">
            <a:hueOff val="-892954"/>
            <a:satOff val="5380"/>
            <a:lumOff val="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GB" sz="2000" kern="1200" dirty="0" smtClean="0"/>
            <a:t>OK BUT RARER:</a:t>
          </a:r>
          <a:endParaRPr lang="en-GB" sz="2000" kern="1200" dirty="0"/>
        </a:p>
        <a:p>
          <a:pPr marL="171450" lvl="1" indent="-171450" algn="l" defTabSz="711200" rtl="0">
            <a:lnSpc>
              <a:spcPct val="90000"/>
            </a:lnSpc>
            <a:spcBef>
              <a:spcPct val="0"/>
            </a:spcBef>
            <a:spcAft>
              <a:spcPct val="15000"/>
            </a:spcAft>
            <a:buChar char="••"/>
          </a:pPr>
          <a:r>
            <a:rPr lang="en-GB" sz="1600" kern="1200" dirty="0" smtClean="0"/>
            <a:t>Named/optional arguments</a:t>
          </a:r>
          <a:endParaRPr lang="en-GB" sz="1600" kern="1200" dirty="0"/>
        </a:p>
        <a:p>
          <a:pPr marL="171450" lvl="1" indent="-171450" algn="l" defTabSz="711200" rtl="0">
            <a:lnSpc>
              <a:spcPct val="90000"/>
            </a:lnSpc>
            <a:spcBef>
              <a:spcPct val="0"/>
            </a:spcBef>
            <a:spcAft>
              <a:spcPct val="15000"/>
            </a:spcAft>
            <a:buChar char="••"/>
          </a:pPr>
          <a:r>
            <a:rPr lang="en-GB" sz="1600" kern="1200" dirty="0" smtClean="0"/>
            <a:t>Non-hierarchical interface types and implementations</a:t>
          </a:r>
          <a:endParaRPr lang="en-GB" sz="1600" kern="1200" dirty="0"/>
        </a:p>
      </dsp:txBody>
      <dsp:txXfrm>
        <a:off x="4661007" y="1588"/>
        <a:ext cx="3259322" cy="1955593"/>
      </dsp:txXfrm>
    </dsp:sp>
    <dsp:sp modelId="{C18AB9DE-CF2E-478E-A013-B9AE45558399}">
      <dsp:nvSpPr>
        <dsp:cNvPr id="0" name=""/>
        <dsp:cNvSpPr/>
      </dsp:nvSpPr>
      <dsp:spPr>
        <a:xfrm>
          <a:off x="1075752" y="2283114"/>
          <a:ext cx="3259322" cy="1955593"/>
        </a:xfrm>
        <a:prstGeom prst="rect">
          <a:avLst/>
        </a:prstGeom>
        <a:solidFill>
          <a:schemeClr val="accent4">
            <a:hueOff val="-1785908"/>
            <a:satOff val="10760"/>
            <a:lumOff val="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GB" sz="2000" kern="1200" dirty="0" smtClean="0"/>
            <a:t>USE WITH TASTE (1)</a:t>
          </a:r>
          <a:endParaRPr lang="en-GB" sz="2000" kern="1200" dirty="0"/>
        </a:p>
        <a:p>
          <a:pPr marL="171450" lvl="1" indent="-171450" algn="l" defTabSz="711200" rtl="0">
            <a:lnSpc>
              <a:spcPct val="90000"/>
            </a:lnSpc>
            <a:spcBef>
              <a:spcPct val="0"/>
            </a:spcBef>
            <a:spcAft>
              <a:spcPct val="15000"/>
            </a:spcAft>
            <a:buChar char="••"/>
          </a:pPr>
          <a:r>
            <a:rPr lang="en-GB" sz="1600" kern="1200" dirty="0" smtClean="0"/>
            <a:t>Mutable data</a:t>
          </a:r>
          <a:endParaRPr lang="en-GB" sz="1600" kern="1200" dirty="0"/>
        </a:p>
        <a:p>
          <a:pPr marL="171450" lvl="1" indent="-171450" algn="l" defTabSz="711200" rtl="0">
            <a:lnSpc>
              <a:spcPct val="90000"/>
            </a:lnSpc>
            <a:spcBef>
              <a:spcPct val="0"/>
            </a:spcBef>
            <a:spcAft>
              <a:spcPct val="15000"/>
            </a:spcAft>
            <a:buChar char="••"/>
          </a:pPr>
          <a:r>
            <a:rPr lang="en-GB" sz="1600" kern="1200" dirty="0" smtClean="0"/>
            <a:t>Defining events</a:t>
          </a:r>
          <a:endParaRPr lang="en-GB" sz="1600" kern="1200" dirty="0"/>
        </a:p>
        <a:p>
          <a:pPr marL="171450" lvl="1" indent="-171450" algn="l" defTabSz="711200" rtl="0">
            <a:lnSpc>
              <a:spcPct val="90000"/>
            </a:lnSpc>
            <a:spcBef>
              <a:spcPct val="0"/>
            </a:spcBef>
            <a:spcAft>
              <a:spcPct val="15000"/>
            </a:spcAft>
            <a:buChar char="••"/>
          </a:pPr>
          <a:r>
            <a:rPr lang="en-GB" sz="1600" kern="1200" dirty="0" smtClean="0"/>
            <a:t>Defining operators on types</a:t>
          </a:r>
          <a:endParaRPr lang="en-GB" sz="1600" kern="1200" dirty="0"/>
        </a:p>
        <a:p>
          <a:pPr marL="171450" lvl="1" indent="-171450" algn="l" defTabSz="711200" rtl="0">
            <a:lnSpc>
              <a:spcPct val="90000"/>
            </a:lnSpc>
            <a:spcBef>
              <a:spcPct val="0"/>
            </a:spcBef>
            <a:spcAft>
              <a:spcPct val="15000"/>
            </a:spcAft>
            <a:buChar char="••"/>
          </a:pPr>
          <a:r>
            <a:rPr lang="en-GB" sz="1600" kern="1200" dirty="0" smtClean="0"/>
            <a:t>Auto properties</a:t>
          </a:r>
          <a:endParaRPr lang="en-GB" sz="1600" kern="1200" dirty="0"/>
        </a:p>
        <a:p>
          <a:pPr marL="171450" lvl="1" indent="-171450" algn="l" defTabSz="711200" rtl="0">
            <a:lnSpc>
              <a:spcPct val="90000"/>
            </a:lnSpc>
            <a:spcBef>
              <a:spcPct val="0"/>
            </a:spcBef>
            <a:spcAft>
              <a:spcPct val="15000"/>
            </a:spcAft>
            <a:buChar char="••"/>
          </a:pPr>
          <a:r>
            <a:rPr lang="en-GB" sz="1600" kern="1200" dirty="0" smtClean="0"/>
            <a:t>Implementing </a:t>
          </a:r>
          <a:r>
            <a:rPr lang="en-GB" sz="1600" kern="1200" dirty="0" err="1" smtClean="0"/>
            <a:t>IDisposable</a:t>
          </a:r>
          <a:endParaRPr lang="en-GB" sz="1600" kern="1200" dirty="0"/>
        </a:p>
      </dsp:txBody>
      <dsp:txXfrm>
        <a:off x="1075752" y="2283114"/>
        <a:ext cx="3259322" cy="1955593"/>
      </dsp:txXfrm>
    </dsp:sp>
    <dsp:sp modelId="{70E3BFD5-EA89-4B54-9379-6F6A082E52D4}">
      <dsp:nvSpPr>
        <dsp:cNvPr id="0" name=""/>
        <dsp:cNvSpPr/>
      </dsp:nvSpPr>
      <dsp:spPr>
        <a:xfrm>
          <a:off x="4661007" y="2283114"/>
          <a:ext cx="3259322" cy="1955593"/>
        </a:xfrm>
        <a:prstGeom prst="rect">
          <a:avLst/>
        </a:prstGeom>
        <a:solidFill>
          <a:schemeClr val="accent4">
            <a:hueOff val="-2678862"/>
            <a:satOff val="16139"/>
            <a:lumOff val="1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GB" sz="2000" kern="1200" dirty="0" smtClean="0"/>
            <a:t>USE WITH TASTE (2)</a:t>
          </a:r>
          <a:endParaRPr lang="en-GB" sz="2000" kern="1200" dirty="0"/>
        </a:p>
        <a:p>
          <a:pPr marL="171450" lvl="1" indent="-171450" algn="l" defTabSz="711200" rtl="0">
            <a:lnSpc>
              <a:spcPct val="90000"/>
            </a:lnSpc>
            <a:spcBef>
              <a:spcPct val="0"/>
            </a:spcBef>
            <a:spcAft>
              <a:spcPct val="15000"/>
            </a:spcAft>
            <a:buChar char="••"/>
          </a:pPr>
          <a:r>
            <a:rPr lang="en-GB" sz="1600" kern="1200" dirty="0" smtClean="0"/>
            <a:t>Implementing </a:t>
          </a:r>
          <a:r>
            <a:rPr lang="en-GB" sz="1600" kern="1200" dirty="0" err="1" smtClean="0"/>
            <a:t>IEnumerable</a:t>
          </a:r>
          <a:endParaRPr lang="en-GB" sz="1600" kern="1200" dirty="0"/>
        </a:p>
        <a:p>
          <a:pPr marL="171450" lvl="1" indent="-171450" algn="l" defTabSz="711200" rtl="0">
            <a:lnSpc>
              <a:spcPct val="90000"/>
            </a:lnSpc>
            <a:spcBef>
              <a:spcPct val="0"/>
            </a:spcBef>
            <a:spcAft>
              <a:spcPct val="15000"/>
            </a:spcAft>
            <a:buChar char="••"/>
          </a:pPr>
          <a:r>
            <a:rPr lang="en-GB" sz="1600" kern="1200" dirty="0" smtClean="0"/>
            <a:t>Type extensions</a:t>
          </a:r>
          <a:endParaRPr lang="en-GB" sz="1600" kern="1200" dirty="0"/>
        </a:p>
        <a:p>
          <a:pPr marL="171450" lvl="1" indent="-171450" algn="l" defTabSz="711200" rtl="0">
            <a:lnSpc>
              <a:spcPct val="90000"/>
            </a:lnSpc>
            <a:spcBef>
              <a:spcPct val="0"/>
            </a:spcBef>
            <a:spcAft>
              <a:spcPct val="15000"/>
            </a:spcAft>
            <a:buChar char="••"/>
          </a:pPr>
          <a:r>
            <a:rPr lang="en-GB" sz="1600" kern="1200" dirty="0" err="1" smtClean="0"/>
            <a:t>Structs</a:t>
          </a:r>
          <a:r>
            <a:rPr lang="en-GB" sz="1600" kern="1200" dirty="0" smtClean="0"/>
            <a:t> (for performance)</a:t>
          </a:r>
          <a:endParaRPr lang="en-GB" sz="1600" kern="1200" dirty="0"/>
        </a:p>
        <a:p>
          <a:pPr marL="171450" lvl="1" indent="-171450" algn="l" defTabSz="711200" rtl="0">
            <a:lnSpc>
              <a:spcPct val="90000"/>
            </a:lnSpc>
            <a:spcBef>
              <a:spcPct val="0"/>
            </a:spcBef>
            <a:spcAft>
              <a:spcPct val="15000"/>
            </a:spcAft>
            <a:buChar char="••"/>
          </a:pPr>
          <a:r>
            <a:rPr lang="en-GB" sz="1600" kern="1200" dirty="0" smtClean="0"/>
            <a:t>Delegates (for interop)</a:t>
          </a:r>
          <a:endParaRPr lang="en-GB" sz="1600" kern="1200" dirty="0"/>
        </a:p>
        <a:p>
          <a:pPr marL="171450" lvl="1" indent="-171450" algn="l" defTabSz="711200" rtl="0">
            <a:lnSpc>
              <a:spcPct val="90000"/>
            </a:lnSpc>
            <a:spcBef>
              <a:spcPct val="0"/>
            </a:spcBef>
            <a:spcAft>
              <a:spcPct val="15000"/>
            </a:spcAft>
            <a:buChar char="••"/>
          </a:pPr>
          <a:r>
            <a:rPr lang="en-GB" sz="1600" kern="1200" dirty="0" err="1" smtClean="0"/>
            <a:t>Enums</a:t>
          </a:r>
          <a:r>
            <a:rPr lang="en-GB" sz="1600" kern="1200" dirty="0" smtClean="0"/>
            <a:t> (for interop)</a:t>
          </a:r>
          <a:endParaRPr lang="en-GB" sz="1600" kern="1200" dirty="0"/>
        </a:p>
      </dsp:txBody>
      <dsp:txXfrm>
        <a:off x="4661007" y="2283114"/>
        <a:ext cx="3259322" cy="1955593"/>
      </dsp:txXfrm>
    </dsp:sp>
    <dsp:sp modelId="{6A148491-C159-4E23-B00D-74F11D52459E}">
      <dsp:nvSpPr>
        <dsp:cNvPr id="0" name=""/>
        <dsp:cNvSpPr/>
      </dsp:nvSpPr>
      <dsp:spPr>
        <a:xfrm>
          <a:off x="1075752" y="4564640"/>
          <a:ext cx="3259322" cy="1955593"/>
        </a:xfrm>
        <a:prstGeom prst="rect">
          <a:avLst/>
        </a:prstGeom>
        <a:solidFill>
          <a:schemeClr val="accent4">
            <a:hueOff val="-3571816"/>
            <a:satOff val="21519"/>
            <a:lumOff val="1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GB" sz="1800" kern="1200" dirty="0" smtClean="0"/>
            <a:t>OFTEN JUMPING THE SHARK</a:t>
          </a:r>
          <a:endParaRPr lang="en-GB" sz="1800" kern="1200" dirty="0"/>
        </a:p>
        <a:p>
          <a:pPr marL="171450" lvl="1" indent="-171450" algn="l" defTabSz="711200" rtl="0">
            <a:lnSpc>
              <a:spcPct val="90000"/>
            </a:lnSpc>
            <a:spcBef>
              <a:spcPct val="0"/>
            </a:spcBef>
            <a:spcAft>
              <a:spcPct val="15000"/>
            </a:spcAft>
            <a:buChar char="••"/>
          </a:pPr>
          <a:r>
            <a:rPr lang="en-GB" sz="1600" kern="1200" dirty="0" smtClean="0"/>
            <a:t>Implementation inheritance</a:t>
          </a:r>
          <a:endParaRPr lang="en-GB" sz="1600" kern="1200" dirty="0"/>
        </a:p>
        <a:p>
          <a:pPr marL="171450" lvl="1" indent="-171450" algn="l" defTabSz="711200" rtl="0">
            <a:lnSpc>
              <a:spcPct val="90000"/>
            </a:lnSpc>
            <a:spcBef>
              <a:spcPct val="0"/>
            </a:spcBef>
            <a:spcAft>
              <a:spcPct val="15000"/>
            </a:spcAft>
            <a:buChar char="••"/>
          </a:pPr>
          <a:r>
            <a:rPr lang="en-GB" sz="1600" kern="1200" dirty="0" smtClean="0"/>
            <a:t>Nulls</a:t>
          </a:r>
          <a:endParaRPr lang="en-GB" sz="1600" kern="1200" dirty="0"/>
        </a:p>
        <a:p>
          <a:pPr marL="171450" lvl="1" indent="-171450" algn="l" defTabSz="711200" rtl="0">
            <a:lnSpc>
              <a:spcPct val="90000"/>
            </a:lnSpc>
            <a:spcBef>
              <a:spcPct val="0"/>
            </a:spcBef>
            <a:spcAft>
              <a:spcPct val="15000"/>
            </a:spcAft>
            <a:buChar char="••"/>
          </a:pPr>
          <a:r>
            <a:rPr lang="en-GB" sz="1600" kern="1200" dirty="0" err="1" smtClean="0"/>
            <a:t>Unchecked.defaultof</a:t>
          </a:r>
          <a:r>
            <a:rPr lang="en-GB" sz="1600" kern="1200" dirty="0" smtClean="0"/>
            <a:t>&lt;_&gt;</a:t>
          </a:r>
          <a:endParaRPr lang="en-GB" sz="1600" kern="1200" dirty="0"/>
        </a:p>
        <a:p>
          <a:pPr marL="171450" lvl="1" indent="-171450" algn="l" defTabSz="711200" rtl="0">
            <a:lnSpc>
              <a:spcPct val="90000"/>
            </a:lnSpc>
            <a:spcBef>
              <a:spcPct val="0"/>
            </a:spcBef>
            <a:spcAft>
              <a:spcPct val="15000"/>
            </a:spcAft>
            <a:buChar char="••"/>
          </a:pPr>
          <a:r>
            <a:rPr lang="en-GB" sz="1600" kern="1200" dirty="0" smtClean="0"/>
            <a:t>Method overloading</a:t>
          </a:r>
          <a:endParaRPr lang="en-GB" sz="1600" kern="1200" dirty="0"/>
        </a:p>
        <a:p>
          <a:pPr marL="171450" lvl="1" indent="-171450" algn="l" defTabSz="711200" rtl="0">
            <a:lnSpc>
              <a:spcPct val="90000"/>
            </a:lnSpc>
            <a:spcBef>
              <a:spcPct val="0"/>
            </a:spcBef>
            <a:spcAft>
              <a:spcPct val="15000"/>
            </a:spcAft>
            <a:buChar char="••"/>
          </a:pPr>
          <a:r>
            <a:rPr lang="en-GB" sz="1600" kern="1200" dirty="0" smtClean="0"/>
            <a:t>Additional primary constructors</a:t>
          </a:r>
          <a:endParaRPr lang="en-GB" sz="1600" kern="1200" dirty="0"/>
        </a:p>
      </dsp:txBody>
      <dsp:txXfrm>
        <a:off x="1075752" y="4564640"/>
        <a:ext cx="3259322" cy="1955593"/>
      </dsp:txXfrm>
    </dsp:sp>
    <dsp:sp modelId="{2F241408-6129-4D7F-BCC4-613019BC90DE}">
      <dsp:nvSpPr>
        <dsp:cNvPr id="0" name=""/>
        <dsp:cNvSpPr/>
      </dsp:nvSpPr>
      <dsp:spPr>
        <a:xfrm>
          <a:off x="4661007" y="4564640"/>
          <a:ext cx="3259322" cy="1955593"/>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GB" sz="2000" kern="1200" dirty="0" smtClean="0"/>
            <a:t>NOT EVEN SUPPORTED:</a:t>
          </a:r>
          <a:endParaRPr lang="en-GB" sz="2000" kern="1200" dirty="0"/>
        </a:p>
        <a:p>
          <a:pPr marL="171450" lvl="1" indent="-171450" algn="l" defTabSz="711200" rtl="0">
            <a:lnSpc>
              <a:spcPct val="90000"/>
            </a:lnSpc>
            <a:spcBef>
              <a:spcPct val="0"/>
            </a:spcBef>
            <a:spcAft>
              <a:spcPct val="15000"/>
            </a:spcAft>
            <a:buChar char="••"/>
          </a:pPr>
          <a:r>
            <a:rPr lang="en-GB" sz="1600" kern="1200" dirty="0" smtClean="0"/>
            <a:t>Curried overloaded members</a:t>
          </a:r>
          <a:endParaRPr lang="en-GB" sz="1600" kern="1200" dirty="0"/>
        </a:p>
        <a:p>
          <a:pPr marL="171450" lvl="1" indent="-171450" algn="l" defTabSz="711200" rtl="0">
            <a:lnSpc>
              <a:spcPct val="90000"/>
            </a:lnSpc>
            <a:spcBef>
              <a:spcPct val="0"/>
            </a:spcBef>
            <a:spcAft>
              <a:spcPct val="15000"/>
            </a:spcAft>
            <a:buChar char="••"/>
          </a:pPr>
          <a:r>
            <a:rPr lang="en-GB" sz="1600" kern="1200" dirty="0" smtClean="0"/>
            <a:t>Protected members</a:t>
          </a:r>
          <a:endParaRPr lang="en-GB" sz="1600" kern="1200" dirty="0"/>
        </a:p>
        <a:p>
          <a:pPr marL="171450" lvl="1" indent="-171450" algn="l" defTabSz="711200" rtl="0">
            <a:lnSpc>
              <a:spcPct val="90000"/>
            </a:lnSpc>
            <a:spcBef>
              <a:spcPct val="0"/>
            </a:spcBef>
            <a:spcAft>
              <a:spcPct val="15000"/>
            </a:spcAft>
            <a:buChar char="••"/>
          </a:pPr>
          <a:r>
            <a:rPr lang="en-GB" sz="1600" kern="1200" dirty="0" smtClean="0"/>
            <a:t>Aspect oriented programming</a:t>
          </a:r>
          <a:endParaRPr lang="en-GB" sz="1600" kern="1200" dirty="0"/>
        </a:p>
      </dsp:txBody>
      <dsp:txXfrm>
        <a:off x="4661007" y="4564640"/>
        <a:ext cx="3259322" cy="19555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7/9/2015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7/9/2015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7312407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447818"/>
            <a:ext cx="7683913"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727663" y="3874831"/>
            <a:ext cx="7683914"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59503" y="298938"/>
            <a:ext cx="150402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20649" y="152668"/>
            <a:ext cx="8805265" cy="664797"/>
          </a:xfrm>
        </p:spPr>
        <p:txBody>
          <a:bodyPr/>
          <a:lstStyle>
            <a:lvl1pPr>
              <a:defRPr sz="48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49" y="1465054"/>
            <a:ext cx="8805265"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24661" y="2386416"/>
            <a:ext cx="8800976"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8006"/>
            <a:ext cx="9144000" cy="449997"/>
          </a:xfrm>
          <a:prstGeom prst="rect">
            <a:avLst/>
          </a:prstGeom>
        </p:spPr>
      </p:pic>
      <p:sp>
        <p:nvSpPr>
          <p:cNvPr id="3" name="Slide Number Placeholder 2"/>
          <p:cNvSpPr>
            <a:spLocks noGrp="1"/>
          </p:cNvSpPr>
          <p:nvPr>
            <p:ph type="sldNum" sz="quarter" idx="10"/>
          </p:nvPr>
        </p:nvSpPr>
        <p:spPr>
          <a:xfrm>
            <a:off x="6553200" y="6356351"/>
            <a:ext cx="21336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163761650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6" y="2710557"/>
            <a:ext cx="7225729"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777538"/>
            <a:ext cx="7245144"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6" y="5"/>
            <a:ext cx="944839"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67" y="422457"/>
            <a:ext cx="789311"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5217" y="360009"/>
            <a:ext cx="1116000" cy="547352"/>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020791"/>
            <a:ext cx="8363938"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444254"/>
            <a:ext cx="8363938"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04"/>
            <a:ext cx="8363938"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90627" y="1447800"/>
            <a:ext cx="4047274" cy="1763560"/>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4706099" y="1447800"/>
            <a:ext cx="4047274" cy="1763560"/>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447800"/>
            <a:ext cx="8366320"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7897" y="2066768"/>
            <a:ext cx="4588213" cy="2250329"/>
          </a:xfrm>
          <a:prstGeom prst="rect">
            <a:avLst/>
          </a:prstGeom>
        </p:spPr>
      </p:pic>
      <p:sp>
        <p:nvSpPr>
          <p:cNvPr id="6" name="TextBox 5"/>
          <p:cNvSpPr txBox="1"/>
          <p:nvPr userDrawn="1"/>
        </p:nvSpPr>
        <p:spPr>
          <a:xfrm>
            <a:off x="2101365" y="6254261"/>
            <a:ext cx="4941277"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7" y="6248216"/>
            <a:ext cx="5421083"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5334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6096000" y="6248412"/>
            <a:ext cx="2667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546839" y="1950827"/>
            <a:ext cx="8095570"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4"/>
            <a:ext cx="8363938"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12"/>
            <a:ext cx="8363938"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8" y="1447820"/>
            <a:ext cx="7683913" cy="1523497"/>
          </a:xfrm>
        </p:spPr>
        <p:txBody>
          <a:bodyPr anchor="ctr">
            <a:noAutofit/>
          </a:bodyPr>
          <a:lstStyle>
            <a:lvl1pPr>
              <a:lnSpc>
                <a:spcPct val="90000"/>
              </a:lnSpc>
              <a:defRPr sz="3675"/>
            </a:lvl1pPr>
          </a:lstStyle>
          <a:p>
            <a:r>
              <a:rPr lang="en-US" smtClean="0"/>
              <a:t>Click to edit Master title style</a:t>
            </a:r>
            <a:endParaRPr lang="en-US" dirty="0"/>
          </a:p>
        </p:txBody>
      </p:sp>
      <p:sp>
        <p:nvSpPr>
          <p:cNvPr id="3" name="Subtitle 2"/>
          <p:cNvSpPr>
            <a:spLocks noGrp="1"/>
          </p:cNvSpPr>
          <p:nvPr>
            <p:ph type="subTitle" idx="1"/>
          </p:nvPr>
        </p:nvSpPr>
        <p:spPr>
          <a:xfrm>
            <a:off x="727663" y="3874831"/>
            <a:ext cx="7683914" cy="463256"/>
          </a:xfrm>
        </p:spPr>
        <p:txBody>
          <a:bodyPr>
            <a:noAutofit/>
          </a:bodyPr>
          <a:lstStyle>
            <a:lvl1pPr marL="0" indent="0" algn="l">
              <a:lnSpc>
                <a:spcPct val="90000"/>
              </a:lnSpc>
              <a:spcBef>
                <a:spcPts val="0"/>
              </a:spcBef>
              <a:buNone/>
              <a:defRPr sz="2175">
                <a:gradFill>
                  <a:gsLst>
                    <a:gs pos="0">
                      <a:schemeClr val="tx1"/>
                    </a:gs>
                    <a:gs pos="86000">
                      <a:schemeClr val="tx1"/>
                    </a:gs>
                  </a:gsLst>
                  <a:lin ang="5400000" scaled="0"/>
                </a:gradFill>
              </a:defRPr>
            </a:lvl1pPr>
            <a:lvl2pPr marL="349877" indent="0" algn="ctr">
              <a:buNone/>
              <a:defRPr>
                <a:solidFill>
                  <a:schemeClr val="tx1">
                    <a:tint val="75000"/>
                  </a:schemeClr>
                </a:solidFill>
              </a:defRPr>
            </a:lvl2pPr>
            <a:lvl3pPr marL="699755" indent="0" algn="ctr">
              <a:buNone/>
              <a:defRPr>
                <a:solidFill>
                  <a:schemeClr val="tx1">
                    <a:tint val="75000"/>
                  </a:schemeClr>
                </a:solidFill>
              </a:defRPr>
            </a:lvl3pPr>
            <a:lvl4pPr marL="1049630" indent="0" algn="ctr">
              <a:buNone/>
              <a:defRPr>
                <a:solidFill>
                  <a:schemeClr val="tx1">
                    <a:tint val="75000"/>
                  </a:schemeClr>
                </a:solidFill>
              </a:defRPr>
            </a:lvl4pPr>
            <a:lvl5pPr marL="1399506" indent="0" algn="ctr">
              <a:buNone/>
              <a:defRPr>
                <a:solidFill>
                  <a:schemeClr val="tx1">
                    <a:tint val="75000"/>
                  </a:schemeClr>
                </a:solidFill>
              </a:defRPr>
            </a:lvl5pPr>
            <a:lvl6pPr marL="1749387" indent="0" algn="ctr">
              <a:buNone/>
              <a:defRPr>
                <a:solidFill>
                  <a:schemeClr val="tx1">
                    <a:tint val="75000"/>
                  </a:schemeClr>
                </a:solidFill>
              </a:defRPr>
            </a:lvl6pPr>
            <a:lvl7pPr marL="2099261" indent="0" algn="ctr">
              <a:buNone/>
              <a:defRPr>
                <a:solidFill>
                  <a:schemeClr val="tx1">
                    <a:tint val="75000"/>
                  </a:schemeClr>
                </a:solidFill>
              </a:defRPr>
            </a:lvl7pPr>
            <a:lvl8pPr marL="2449137" indent="0" algn="ctr">
              <a:buNone/>
              <a:defRPr>
                <a:solidFill>
                  <a:schemeClr val="tx1">
                    <a:tint val="75000"/>
                  </a:schemeClr>
                </a:solidFill>
              </a:defRPr>
            </a:lvl8pPr>
            <a:lvl9pPr marL="2799013"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59503" y="298938"/>
            <a:ext cx="150402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59396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546840" y="1950829"/>
            <a:ext cx="8095570" cy="1523493"/>
          </a:xfrm>
        </p:spPr>
        <p:txBody>
          <a:bodyPr anchor="ctr" anchorCtr="0">
            <a:noAutofit/>
          </a:bodyPr>
          <a:lstStyle>
            <a:lvl1pPr>
              <a:lnSpc>
                <a:spcPct val="90000"/>
              </a:lnSpc>
              <a:defRPr sz="3675" b="1"/>
            </a:lvl1pPr>
          </a:lstStyle>
          <a:p>
            <a:r>
              <a:rPr lang="en-US" dirty="0" smtClean="0"/>
              <a:t>Click to edit Master title style</a:t>
            </a:r>
            <a:endParaRPr lang="en-US" dirty="0"/>
          </a:p>
        </p:txBody>
      </p:sp>
    </p:spTree>
    <p:extLst>
      <p:ext uri="{BB962C8B-B14F-4D97-AF65-F5344CB8AC3E}">
        <p14:creationId xmlns:p14="http://schemas.microsoft.com/office/powerpoint/2010/main" val="1507854882"/>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46743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11"/>
            <a:ext cx="8363938" cy="152349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734369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428768"/>
            <a:ext cx="8363938" cy="1523494"/>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29100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5"/>
            <a:ext cx="4115872" cy="1316899"/>
          </a:xfrm>
        </p:spPr>
        <p:txBody>
          <a:bodyPr/>
          <a:lstStyle>
            <a:lvl1pPr marL="260179" indent="-260179">
              <a:lnSpc>
                <a:spcPct val="90000"/>
              </a:lnSpc>
              <a:defRPr sz="2175"/>
            </a:lvl1pPr>
            <a:lvl2pPr marL="515298" indent="-249045">
              <a:lnSpc>
                <a:spcPct val="90000"/>
              </a:lnSpc>
              <a:defRPr sz="1800"/>
            </a:lvl2pPr>
            <a:lvl3pPr marL="729922" indent="-220697">
              <a:lnSpc>
                <a:spcPct val="90000"/>
              </a:lnSpc>
              <a:defRPr sz="1500"/>
            </a:lvl3pPr>
            <a:lvl4pPr marL="939484" indent="-209562">
              <a:lnSpc>
                <a:spcPct val="90000"/>
              </a:lnSpc>
              <a:defRPr sz="1350"/>
            </a:lvl4pPr>
            <a:lvl5pPr marL="1160181" indent="-214624">
              <a:lnSpc>
                <a:spcPct val="90000"/>
              </a:lnSpc>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5"/>
            <a:ext cx="4115872" cy="1316899"/>
          </a:xfrm>
        </p:spPr>
        <p:txBody>
          <a:bodyPr/>
          <a:lstStyle>
            <a:lvl1pPr marL="266256" indent="-266256">
              <a:lnSpc>
                <a:spcPct val="90000"/>
              </a:lnSpc>
              <a:defRPr sz="2175"/>
            </a:lvl1pPr>
            <a:lvl2pPr marL="515298" indent="-260179">
              <a:lnSpc>
                <a:spcPct val="90000"/>
              </a:lnSpc>
              <a:defRPr sz="1800"/>
            </a:lvl2pPr>
            <a:lvl3pPr marL="735996" indent="-231833">
              <a:lnSpc>
                <a:spcPct val="90000"/>
              </a:lnSpc>
              <a:defRPr sz="1500"/>
            </a:lvl3pPr>
            <a:lvl4pPr marL="939484" indent="-203487">
              <a:lnSpc>
                <a:spcPct val="90000"/>
              </a:lnSpc>
              <a:defRPr sz="1350"/>
            </a:lvl4pPr>
            <a:lvl5pPr marL="1160181" indent="-209562">
              <a:lnSpc>
                <a:spcPct val="90000"/>
              </a:lnSpc>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26710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98127"/>
            <a:ext cx="4115872" cy="259686"/>
          </a:xfrm>
        </p:spPr>
        <p:txBody>
          <a:bodyPr anchor="b"/>
          <a:lstStyle>
            <a:lvl1pPr marL="0" indent="0">
              <a:lnSpc>
                <a:spcPct val="90000"/>
              </a:lnSpc>
              <a:spcBef>
                <a:spcPts val="0"/>
              </a:spcBef>
              <a:buNone/>
              <a:defRPr sz="1875" b="1"/>
            </a:lvl1pPr>
            <a:lvl2pPr marL="349877" indent="0">
              <a:buNone/>
              <a:defRPr sz="1500" b="1"/>
            </a:lvl2pPr>
            <a:lvl3pPr marL="699755" indent="0">
              <a:buNone/>
              <a:defRPr sz="1350" b="1"/>
            </a:lvl3pPr>
            <a:lvl4pPr marL="1049630" indent="0">
              <a:buNone/>
              <a:defRPr sz="1200" b="1"/>
            </a:lvl4pPr>
            <a:lvl5pPr marL="1399506" indent="0">
              <a:buNone/>
              <a:defRPr sz="1200" b="1"/>
            </a:lvl5pPr>
            <a:lvl6pPr marL="1749387" indent="0">
              <a:buNone/>
              <a:defRPr sz="1200" b="1"/>
            </a:lvl6pPr>
            <a:lvl7pPr marL="2099261" indent="0">
              <a:buNone/>
              <a:defRPr sz="1200" b="1"/>
            </a:lvl7pPr>
            <a:lvl8pPr marL="2449137" indent="0">
              <a:buNone/>
              <a:defRPr sz="1200" b="1"/>
            </a:lvl8pPr>
            <a:lvl9pPr marL="2799013"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133606"/>
            <a:ext cx="4114800" cy="1188787"/>
          </a:xfrm>
        </p:spPr>
        <p:txBody>
          <a:bodyPr/>
          <a:lstStyle>
            <a:lvl1pPr marL="215638" indent="-215638">
              <a:defRPr sz="1800"/>
            </a:lvl1pPr>
            <a:lvl2pPr marL="430259" indent="-203487">
              <a:defRPr sz="1500"/>
            </a:lvl2pPr>
            <a:lvl3pPr marL="622610" indent="-186278">
              <a:defRPr sz="1350"/>
            </a:lvl3pPr>
            <a:lvl4pPr marL="803825" indent="-175142">
              <a:defRPr sz="1350"/>
            </a:lvl4pPr>
            <a:lvl5pPr marL="978971" indent="-157931">
              <a:defRPr sz="135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498127"/>
            <a:ext cx="4115872" cy="259686"/>
          </a:xfrm>
        </p:spPr>
        <p:txBody>
          <a:bodyPr anchor="b"/>
          <a:lstStyle>
            <a:lvl1pPr marL="0" indent="0">
              <a:lnSpc>
                <a:spcPct val="90000"/>
              </a:lnSpc>
              <a:spcBef>
                <a:spcPts val="0"/>
              </a:spcBef>
              <a:buNone/>
              <a:defRPr sz="1875" b="1"/>
            </a:lvl1pPr>
            <a:lvl2pPr marL="349877" indent="0">
              <a:buNone/>
              <a:defRPr sz="1500" b="1"/>
            </a:lvl2pPr>
            <a:lvl3pPr marL="699755" indent="0">
              <a:buNone/>
              <a:defRPr sz="1350" b="1"/>
            </a:lvl3pPr>
            <a:lvl4pPr marL="1049630" indent="0">
              <a:buNone/>
              <a:defRPr sz="1200" b="1"/>
            </a:lvl4pPr>
            <a:lvl5pPr marL="1399506" indent="0">
              <a:buNone/>
              <a:defRPr sz="1200" b="1"/>
            </a:lvl5pPr>
            <a:lvl6pPr marL="1749387" indent="0">
              <a:buNone/>
              <a:defRPr sz="1200" b="1"/>
            </a:lvl6pPr>
            <a:lvl7pPr marL="2099261" indent="0">
              <a:buNone/>
              <a:defRPr sz="1200" b="1"/>
            </a:lvl7pPr>
            <a:lvl8pPr marL="2449137" indent="0">
              <a:buNone/>
              <a:defRPr sz="1200" b="1"/>
            </a:lvl8pPr>
            <a:lvl9pPr marL="2799013"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133616"/>
            <a:ext cx="4115872" cy="1188787"/>
          </a:xfrm>
        </p:spPr>
        <p:txBody>
          <a:bodyPr/>
          <a:lstStyle>
            <a:lvl1pPr marL="226772" indent="-226772">
              <a:defRPr sz="1800"/>
            </a:lvl1pPr>
            <a:lvl2pPr marL="436334" indent="-209562">
              <a:defRPr sz="1500"/>
            </a:lvl2pPr>
            <a:lvl3pPr marL="628686" indent="-187291">
              <a:defRPr sz="1350"/>
            </a:lvl3pPr>
            <a:lvl4pPr marL="803825" indent="-181217">
              <a:defRPr sz="1350"/>
            </a:lvl4pPr>
            <a:lvl5pPr marL="978971" indent="-169064">
              <a:defRPr sz="135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184096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58306977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467436"/>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3465035447"/>
      </p:ext>
    </p:extLst>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389438" y="1447866"/>
            <a:ext cx="8363937" cy="1523494"/>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2189489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09"/>
            <a:ext cx="8363938"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1304546"/>
            <a:ext cx="8086952" cy="1075679"/>
          </a:xfrm>
        </p:spPr>
        <p:txBody>
          <a:bodyPr/>
          <a:lstStyle>
            <a:lvl1pPr marL="0" indent="0">
              <a:lnSpc>
                <a:spcPct val="80000"/>
              </a:lnSpc>
              <a:buFontTx/>
              <a:buNone/>
              <a:defRPr sz="1800" b="0">
                <a:solidFill>
                  <a:srgbClr val="000000"/>
                </a:solidFill>
                <a:latin typeface="Consolas" pitchFamily="49" charset="0"/>
                <a:cs typeface="Courier New" pitchFamily="49" charset="0"/>
              </a:defRPr>
            </a:lvl1pPr>
            <a:lvl2pPr marL="342900" indent="4763">
              <a:lnSpc>
                <a:spcPct val="80000"/>
              </a:lnSpc>
              <a:buFontTx/>
              <a:buNone/>
              <a:defRPr sz="1500" b="0">
                <a:solidFill>
                  <a:srgbClr val="000000"/>
                </a:solidFill>
                <a:latin typeface="Consolas" pitchFamily="49" charset="0"/>
                <a:cs typeface="Courier New" pitchFamily="49" charset="0"/>
              </a:defRPr>
            </a:lvl2pPr>
            <a:lvl3pPr marL="597694" indent="0">
              <a:lnSpc>
                <a:spcPct val="80000"/>
              </a:lnSpc>
              <a:buFontTx/>
              <a:buNone/>
              <a:defRPr sz="1350" b="0">
                <a:solidFill>
                  <a:srgbClr val="000000"/>
                </a:solidFill>
                <a:latin typeface="Consolas" pitchFamily="49" charset="0"/>
                <a:cs typeface="Courier New" pitchFamily="49" charset="0"/>
              </a:defRPr>
            </a:lvl3pPr>
            <a:lvl4pPr marL="860822" indent="15479">
              <a:lnSpc>
                <a:spcPct val="80000"/>
              </a:lnSpc>
              <a:buFontTx/>
              <a:buNone/>
              <a:defRPr sz="1350" b="0">
                <a:solidFill>
                  <a:srgbClr val="000000"/>
                </a:solidFill>
                <a:latin typeface="Consolas" pitchFamily="49" charset="0"/>
                <a:cs typeface="Courier New" pitchFamily="49" charset="0"/>
              </a:defRPr>
            </a:lvl4pPr>
            <a:lvl5pPr marL="1116806" indent="0">
              <a:lnSpc>
                <a:spcPct val="80000"/>
              </a:lnSpc>
              <a:buFontTx/>
              <a:buNone/>
              <a:defRPr sz="135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54180028"/>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876257" y="5866278"/>
            <a:ext cx="1992738"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323529" y="2084851"/>
            <a:ext cx="5904656"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468314" y="2306217"/>
            <a:ext cx="5615855" cy="1653821"/>
          </a:xfrm>
        </p:spPr>
        <p:txBody>
          <a:bodyPr>
            <a:normAutofit/>
          </a:bodyPr>
          <a:lstStyle>
            <a:lvl1pPr marL="0" indent="0">
              <a:buNone/>
              <a:defRPr lang="en-US" sz="4600" i="0" kern="1200" spc="-75" baseline="0" dirty="0" smtClean="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468314" y="4110527"/>
            <a:ext cx="5615855" cy="1305615"/>
          </a:xfrm>
        </p:spPr>
        <p:txBody>
          <a:bodyPr>
            <a:normAutofit/>
          </a:bodyPr>
          <a:lstStyle>
            <a:lvl1pPr marL="0" indent="0">
              <a:buNone/>
              <a:defRPr lang="en-US" sz="2000" kern="1200" spc="-75" baseline="0" dirty="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68584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685847"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467544" y="383063"/>
            <a:ext cx="1224136" cy="559717"/>
            <a:chOff x="10186018" y="534632"/>
            <a:chExt cx="1706539" cy="58521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3759" cy="137568"/>
            </a:xfrm>
            <a:prstGeom prst="rect">
              <a:avLst/>
            </a:prstGeom>
            <a:noFill/>
          </p:spPr>
          <p:txBody>
            <a:bodyPr wrap="none" lIns="0" tIns="0" rIns="0" bIns="0" rtlCol="0">
              <a:spAutoFit/>
            </a:bodyPr>
            <a:lstStyle/>
            <a:p>
              <a:pPr defTabSz="685847">
                <a:lnSpc>
                  <a:spcPct val="90000"/>
                </a:lnSpc>
                <a:spcAft>
                  <a:spcPts val="600"/>
                </a:spcAft>
              </a:pPr>
              <a:r>
                <a:rPr lang="en-US" sz="950" dirty="0" smtClean="0">
                  <a:solidFill>
                    <a:srgbClr val="FFFFFF"/>
                  </a:solidFill>
                </a:rPr>
                <a:t>| Basel</a:t>
              </a:r>
            </a:p>
          </p:txBody>
        </p:sp>
      </p:grpSp>
    </p:spTree>
    <p:extLst>
      <p:ext uri="{BB962C8B-B14F-4D97-AF65-F5344CB8AC3E}">
        <p14:creationId xmlns:p14="http://schemas.microsoft.com/office/powerpoint/2010/main" val="7226132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323529" y="2084851"/>
            <a:ext cx="5904656"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468314" y="2306217"/>
            <a:ext cx="5615855" cy="1653821"/>
          </a:xfrm>
        </p:spPr>
        <p:txBody>
          <a:bodyPr>
            <a:normAutofit/>
          </a:bodyPr>
          <a:lstStyle>
            <a:lvl1pPr marL="0" indent="0">
              <a:buNone/>
              <a:defRPr lang="en-US" sz="4600" i="0" kern="1200" spc="-75" baseline="0" dirty="0" smtClean="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468314" y="4110527"/>
            <a:ext cx="5615855" cy="1305615"/>
          </a:xfrm>
        </p:spPr>
        <p:txBody>
          <a:bodyPr>
            <a:normAutofit/>
          </a:bodyPr>
          <a:lstStyle>
            <a:lvl1pPr marL="0" indent="0">
              <a:buNone/>
              <a:defRPr lang="en-US" sz="2000" kern="1200" spc="-75" baseline="0" dirty="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68584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685847"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876257" y="5866278"/>
            <a:ext cx="1992738"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446280" y="308418"/>
            <a:ext cx="1224136" cy="559717"/>
            <a:chOff x="10186018" y="534632"/>
            <a:chExt cx="1706539" cy="58521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3759" cy="137568"/>
            </a:xfrm>
            <a:prstGeom prst="rect">
              <a:avLst/>
            </a:prstGeom>
            <a:noFill/>
          </p:spPr>
          <p:txBody>
            <a:bodyPr wrap="none" lIns="0" tIns="0" rIns="0" bIns="0" rtlCol="0">
              <a:spAutoFit/>
            </a:bodyPr>
            <a:lstStyle/>
            <a:p>
              <a:pPr defTabSz="685847">
                <a:lnSpc>
                  <a:spcPct val="90000"/>
                </a:lnSpc>
                <a:spcAft>
                  <a:spcPts val="600"/>
                </a:spcAft>
              </a:pPr>
              <a:r>
                <a:rPr lang="en-US" sz="950" dirty="0" smtClean="0">
                  <a:solidFill>
                    <a:srgbClr val="FFFFFF"/>
                  </a:solidFill>
                </a:rPr>
                <a:t>| Basel</a:t>
              </a:r>
            </a:p>
          </p:txBody>
        </p:sp>
      </p:grpSp>
    </p:spTree>
    <p:extLst>
      <p:ext uri="{BB962C8B-B14F-4D97-AF65-F5344CB8AC3E}">
        <p14:creationId xmlns:p14="http://schemas.microsoft.com/office/powerpoint/2010/main" val="613726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468313" y="1797052"/>
            <a:ext cx="6551613" cy="4320117"/>
          </a:xfrm>
        </p:spPr>
        <p:txBody>
          <a:bodyPr/>
          <a:lstStyle>
            <a:lvl1pPr marL="0" indent="0">
              <a:buNone/>
              <a:tabLst>
                <a:tab pos="5703712" algn="l"/>
              </a:tabLst>
              <a:defRPr sz="3000" baseline="0">
                <a:solidFill>
                  <a:schemeClr val="accent2"/>
                </a:solidFill>
              </a:defRPr>
            </a:lvl1pPr>
            <a:lvl2pPr marL="0" indent="0">
              <a:buNone/>
              <a:tabLst>
                <a:tab pos="5703712" algn="l"/>
              </a:tabLst>
              <a:defRPr sz="1500">
                <a:latin typeface="+mn-lt"/>
              </a:defRPr>
            </a:lvl2pPr>
            <a:lvl3pPr marL="345318" indent="-172660">
              <a:tabLst>
                <a:tab pos="5703712" algn="l"/>
              </a:tabLst>
              <a:defRPr sz="15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7092951" y="1797053"/>
            <a:ext cx="1582738"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algn="ctr" defTabSz="685649" fontAlgn="base">
              <a:spcBef>
                <a:spcPct val="0"/>
              </a:spcBef>
              <a:spcAft>
                <a:spcPct val="0"/>
              </a:spcAft>
            </a:pPr>
            <a:endParaRPr lang="en-US" sz="1400" spc="-38"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639041" y="2224213"/>
            <a:ext cx="481512"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7180300" y="3545586"/>
            <a:ext cx="613951" cy="215444"/>
          </a:xfrm>
          <a:prstGeom prst="rect">
            <a:avLst/>
          </a:prstGeom>
          <a:noFill/>
        </p:spPr>
        <p:txBody>
          <a:bodyPr wrap="none" lIns="0" tIns="0" rIns="0" bIns="0" rtlCol="0">
            <a:spAutoFit/>
          </a:bodyPr>
          <a:lstStyle/>
          <a:p>
            <a:pPr defTabSz="685847"/>
            <a:r>
              <a:rPr lang="en-US" sz="1400" dirty="0" smtClean="0">
                <a:solidFill>
                  <a:srgbClr val="FFFFFF"/>
                </a:solidFill>
              </a:rPr>
              <a:t>Agenda</a:t>
            </a:r>
          </a:p>
        </p:txBody>
      </p:sp>
    </p:spTree>
    <p:extLst>
      <p:ext uri="{BB962C8B-B14F-4D97-AF65-F5344CB8AC3E}">
        <p14:creationId xmlns:p14="http://schemas.microsoft.com/office/powerpoint/2010/main" val="1443381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4" y="2784869"/>
            <a:ext cx="8207375" cy="1114033"/>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468314" y="1773239"/>
            <a:ext cx="8207375" cy="4431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5847095"/>
            <a:ext cx="2004592"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467544" y="308418"/>
            <a:ext cx="1224136" cy="559717"/>
            <a:chOff x="10186018" y="534632"/>
            <a:chExt cx="1706539" cy="585216"/>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3759" cy="137568"/>
            </a:xfrm>
            <a:prstGeom prst="rect">
              <a:avLst/>
            </a:prstGeom>
            <a:noFill/>
          </p:spPr>
          <p:txBody>
            <a:bodyPr wrap="none" lIns="0" tIns="0" rIns="0" bIns="0" rtlCol="0">
              <a:spAutoFit/>
            </a:bodyPr>
            <a:lstStyle/>
            <a:p>
              <a:pPr defTabSz="685847">
                <a:lnSpc>
                  <a:spcPct val="90000"/>
                </a:lnSpc>
                <a:spcAft>
                  <a:spcPts val="600"/>
                </a:spcAft>
              </a:pPr>
              <a:r>
                <a:rPr lang="en-US" sz="950" dirty="0" smtClean="0">
                  <a:solidFill>
                    <a:srgbClr val="FFFFFF"/>
                  </a:solidFill>
                </a:rPr>
                <a:t>| Basel</a:t>
              </a:r>
            </a:p>
          </p:txBody>
        </p:sp>
      </p:grpSp>
    </p:spTree>
    <p:extLst>
      <p:ext uri="{BB962C8B-B14F-4D97-AF65-F5344CB8AC3E}">
        <p14:creationId xmlns:p14="http://schemas.microsoft.com/office/powerpoint/2010/main" val="35149357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468314" y="2784869"/>
            <a:ext cx="8207375" cy="1114033"/>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4" y="1773239"/>
            <a:ext cx="8207375" cy="4431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5847095"/>
            <a:ext cx="2004592"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467544" y="308418"/>
            <a:ext cx="1224136" cy="559717"/>
            <a:chOff x="10186018" y="534632"/>
            <a:chExt cx="1706539" cy="585216"/>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3759" cy="137568"/>
            </a:xfrm>
            <a:prstGeom prst="rect">
              <a:avLst/>
            </a:prstGeom>
            <a:noFill/>
          </p:spPr>
          <p:txBody>
            <a:bodyPr wrap="none" lIns="0" tIns="0" rIns="0" bIns="0" rtlCol="0">
              <a:spAutoFit/>
            </a:bodyPr>
            <a:lstStyle/>
            <a:p>
              <a:pPr defTabSz="685847">
                <a:lnSpc>
                  <a:spcPct val="90000"/>
                </a:lnSpc>
                <a:spcAft>
                  <a:spcPts val="600"/>
                </a:spcAft>
              </a:pPr>
              <a:r>
                <a:rPr lang="en-US" sz="950" dirty="0" smtClean="0">
                  <a:solidFill>
                    <a:srgbClr val="FFFFFF"/>
                  </a:solidFill>
                </a:rPr>
                <a:t>| Basel</a:t>
              </a:r>
            </a:p>
          </p:txBody>
        </p:sp>
      </p:grpSp>
    </p:spTree>
    <p:extLst>
      <p:ext uri="{BB962C8B-B14F-4D97-AF65-F5344CB8AC3E}">
        <p14:creationId xmlns:p14="http://schemas.microsoft.com/office/powerpoint/2010/main" val="6123721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468314" y="2784869"/>
            <a:ext cx="8207375" cy="1114033"/>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4" y="1773239"/>
            <a:ext cx="8207375" cy="4431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5847095"/>
            <a:ext cx="2004592"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467544" y="308418"/>
            <a:ext cx="1224136" cy="559717"/>
            <a:chOff x="10186018" y="534632"/>
            <a:chExt cx="1706539" cy="585216"/>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3759" cy="137568"/>
            </a:xfrm>
            <a:prstGeom prst="rect">
              <a:avLst/>
            </a:prstGeom>
            <a:noFill/>
          </p:spPr>
          <p:txBody>
            <a:bodyPr wrap="none" lIns="0" tIns="0" rIns="0" bIns="0" rtlCol="0">
              <a:spAutoFit/>
            </a:bodyPr>
            <a:lstStyle/>
            <a:p>
              <a:pPr defTabSz="685847">
                <a:lnSpc>
                  <a:spcPct val="90000"/>
                </a:lnSpc>
                <a:spcAft>
                  <a:spcPts val="600"/>
                </a:spcAft>
              </a:pPr>
              <a:r>
                <a:rPr lang="en-US" sz="950" dirty="0" smtClean="0">
                  <a:solidFill>
                    <a:srgbClr val="FFFFFF"/>
                  </a:solidFill>
                </a:rPr>
                <a:t>| Basel</a:t>
              </a:r>
            </a:p>
          </p:txBody>
        </p:sp>
      </p:grpSp>
    </p:spTree>
    <p:extLst>
      <p:ext uri="{BB962C8B-B14F-4D97-AF65-F5344CB8AC3E}">
        <p14:creationId xmlns:p14="http://schemas.microsoft.com/office/powerpoint/2010/main" val="13781473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4" y="1773240"/>
            <a:ext cx="8207375" cy="2125661"/>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4" y="4006851"/>
            <a:ext cx="8207375" cy="57427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779671706"/>
      </p:ext>
    </p:extLst>
  </p:cSld>
  <p:clrMapOvr>
    <a:masterClrMapping/>
  </p:clrMapOvr>
  <p:transition spd="slow">
    <p:push/>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4" y="1773240"/>
            <a:ext cx="8207375" cy="2125661"/>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4" y="4006851"/>
            <a:ext cx="8207375" cy="57427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712973027"/>
      </p:ext>
    </p:extLst>
  </p:cSld>
  <p:clrMapOvr>
    <a:masterClrMapping/>
  </p:clrMapOvr>
  <p:transition spd="slow">
    <p:push/>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4" y="1773240"/>
            <a:ext cx="8207375" cy="2125661"/>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4" y="4006851"/>
            <a:ext cx="8207375" cy="57427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927875818"/>
      </p:ext>
    </p:extLst>
  </p:cSld>
  <p:clrMapOvr>
    <a:masterClrMapping/>
  </p:clrMapOvr>
  <p:transition spd="slow">
    <p:push/>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428766"/>
            <a:ext cx="8363938"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468314" y="1797052"/>
            <a:ext cx="8207375" cy="4320117"/>
          </a:xfrm>
        </p:spPr>
        <p:txBody>
          <a:bodyPr/>
          <a:lstStyle>
            <a:lvl1pPr marL="0" indent="0">
              <a:buNone/>
              <a:defRPr sz="3000"/>
            </a:lvl1pPr>
            <a:lvl2pPr marL="0" indent="0">
              <a:buNone/>
              <a:tabLst/>
              <a:defRPr sz="1500">
                <a:latin typeface="+mn-lt"/>
              </a:defRPr>
            </a:lvl2pPr>
            <a:lvl3pPr marL="180971" indent="-180971">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98269223"/>
      </p:ext>
    </p:extLst>
  </p:cSld>
  <p:clrMapOvr>
    <a:masterClrMapping/>
  </p:clrMapOvr>
  <p:transition spd="slow">
    <p:push dir="u"/>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28090914"/>
      </p:ext>
    </p:extLst>
  </p:cSld>
  <p:clrMapOvr>
    <a:masterClrMapping/>
  </p:clrMapOvr>
  <p:transition spd="slow">
    <p:push dir="u"/>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918673"/>
      </p:ext>
    </p:extLst>
  </p:cSld>
  <p:clrMapOvr>
    <a:masterClrMapping/>
  </p:clrMapOvr>
  <p:transition spd="slow">
    <p:push dir="u"/>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468314" y="1797052"/>
            <a:ext cx="4049667" cy="4320117"/>
          </a:xfrm>
        </p:spPr>
        <p:txBody>
          <a:bodyPr/>
          <a:lstStyle>
            <a:lvl1pPr marL="0" indent="0">
              <a:buNone/>
              <a:defRPr sz="3000"/>
            </a:lvl1pPr>
            <a:lvl2pPr marL="0" indent="0">
              <a:buNone/>
              <a:tabLst/>
              <a:defRPr sz="1500">
                <a:latin typeface="+mn-lt"/>
              </a:defRPr>
            </a:lvl2pPr>
            <a:lvl3pPr marL="180971" indent="-180971">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4620681" y="1797050"/>
            <a:ext cx="4055008" cy="4320116"/>
          </a:xfrm>
        </p:spPr>
        <p:txBody>
          <a:bodyPr/>
          <a:lstStyle>
            <a:lvl1pPr marL="0" indent="0">
              <a:buNone/>
              <a:defRPr sz="3000"/>
            </a:lvl1pPr>
            <a:lvl2pPr marL="0" indent="0">
              <a:buNone/>
              <a:tabLst/>
              <a:defRPr sz="1500">
                <a:latin typeface="+mn-lt"/>
              </a:defRPr>
            </a:lvl2pPr>
            <a:lvl3pPr marL="180971" indent="-180971">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20469716"/>
      </p:ext>
    </p:extLst>
  </p:cSld>
  <p:clrMapOvr>
    <a:masterClrMapping/>
  </p:clrMapOvr>
  <p:transition spd="slow">
    <p:push dir="u"/>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468313" y="1797051"/>
            <a:ext cx="4895850" cy="4320117"/>
          </a:xfrm>
        </p:spPr>
        <p:txBody>
          <a:bodyPr/>
          <a:lstStyle>
            <a:lvl1pPr marL="0" indent="0">
              <a:buNone/>
              <a:defRPr sz="3000"/>
            </a:lvl1pPr>
            <a:lvl2pPr marL="0" indent="0">
              <a:buNone/>
              <a:tabLst/>
              <a:defRPr sz="1500">
                <a:latin typeface="+mn-lt"/>
              </a:defRPr>
            </a:lvl2pPr>
            <a:lvl3pPr marL="345318" indent="-172660">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5435601" y="1797051"/>
            <a:ext cx="1584324"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797051"/>
            <a:ext cx="1582738"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4004868"/>
            <a:ext cx="1584324"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159905" y="4000282"/>
            <a:ext cx="1515784"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1102915410"/>
      </p:ext>
    </p:extLst>
  </p:cSld>
  <p:clrMapOvr>
    <a:masterClrMapping/>
  </p:clrMapOvr>
  <p:transition spd="slow">
    <p:push dir="u"/>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797051"/>
            <a:ext cx="1584325"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797051"/>
            <a:ext cx="1582738"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5435601" y="4004734"/>
            <a:ext cx="1584325"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468313" y="1797052"/>
            <a:ext cx="4895850" cy="4320117"/>
          </a:xfrm>
        </p:spPr>
        <p:txBody>
          <a:bodyPr/>
          <a:lstStyle>
            <a:lvl1pPr marL="0" indent="0">
              <a:buNone/>
              <a:defRPr sz="3000"/>
            </a:lvl1pPr>
            <a:lvl2pPr marL="0" indent="0">
              <a:buNone/>
              <a:tabLst/>
              <a:defRPr sz="1500">
                <a:latin typeface="+mn-lt"/>
              </a:defRPr>
            </a:lvl2pPr>
            <a:lvl3pPr marL="345318" indent="-172660">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47420576"/>
      </p:ext>
    </p:extLst>
  </p:cSld>
  <p:clrMapOvr>
    <a:masterClrMapping/>
  </p:clrMapOvr>
  <p:transition spd="slow">
    <p:push dir="u"/>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796819"/>
            <a:ext cx="1584325"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796821"/>
            <a:ext cx="1582738"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092952" y="4004735"/>
            <a:ext cx="1582737"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796819"/>
            <a:ext cx="4895850" cy="4320348"/>
          </a:xfrm>
        </p:spPr>
        <p:txBody>
          <a:bodyPr/>
          <a:lstStyle>
            <a:lvl1pPr marL="0" indent="0">
              <a:buNone/>
              <a:defRPr sz="3000"/>
            </a:lvl1pPr>
            <a:lvl2pPr marL="0" indent="0">
              <a:buNone/>
              <a:tabLst/>
              <a:defRPr sz="1500">
                <a:latin typeface="+mn-lt"/>
              </a:defRPr>
            </a:lvl2pPr>
            <a:lvl3pPr marL="345318" indent="-172660">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5892537"/>
      </p:ext>
    </p:extLst>
  </p:cSld>
  <p:clrMapOvr>
    <a:masterClrMapping/>
  </p:clrMapOvr>
  <p:transition spd="slow">
    <p:push dir="u"/>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797050"/>
            <a:ext cx="3240088"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4004735"/>
            <a:ext cx="1584324"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092951" y="4000282"/>
            <a:ext cx="1582738"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797052"/>
            <a:ext cx="4895850" cy="4320117"/>
          </a:xfrm>
        </p:spPr>
        <p:txBody>
          <a:bodyPr/>
          <a:lstStyle>
            <a:lvl1pPr marL="0" indent="0">
              <a:buNone/>
              <a:defRPr sz="3000"/>
            </a:lvl1pPr>
            <a:lvl2pPr marL="0" indent="0">
              <a:buNone/>
              <a:tabLst/>
              <a:defRPr sz="1500">
                <a:latin typeface="+mn-lt"/>
              </a:defRPr>
            </a:lvl2pPr>
            <a:lvl3pPr marL="345318" indent="-172660">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63890328"/>
      </p:ext>
    </p:extLst>
  </p:cSld>
  <p:clrMapOvr>
    <a:masterClrMapping/>
  </p:clrMapOvr>
  <p:transition spd="slow">
    <p:push dir="u"/>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797051"/>
            <a:ext cx="1584325"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7092951" y="1797051"/>
            <a:ext cx="1582738"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4004867"/>
            <a:ext cx="3240088"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797052"/>
            <a:ext cx="4895850" cy="4320117"/>
          </a:xfrm>
        </p:spPr>
        <p:txBody>
          <a:bodyPr/>
          <a:lstStyle>
            <a:lvl1pPr marL="0" indent="0">
              <a:buNone/>
              <a:defRPr sz="3000"/>
            </a:lvl1pPr>
            <a:lvl2pPr marL="0" indent="0">
              <a:buNone/>
              <a:tabLst/>
              <a:defRPr sz="1500">
                <a:latin typeface="+mn-lt"/>
              </a:defRPr>
            </a:lvl2pPr>
            <a:lvl3pPr marL="345318" indent="-172660">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8132376"/>
      </p:ext>
    </p:extLst>
  </p:cSld>
  <p:clrMapOvr>
    <a:masterClrMapping/>
  </p:clrMapOvr>
  <p:transition spd="slow">
    <p:push dir="u"/>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797051"/>
            <a:ext cx="3240088"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468313" y="1797052"/>
            <a:ext cx="4895850" cy="4320117"/>
          </a:xfrm>
        </p:spPr>
        <p:txBody>
          <a:bodyPr/>
          <a:lstStyle>
            <a:lvl1pPr marL="0" indent="0">
              <a:buNone/>
              <a:defRPr sz="3000"/>
            </a:lvl1pPr>
            <a:lvl2pPr marL="0" indent="0">
              <a:buNone/>
              <a:tabLst/>
              <a:defRPr sz="1500">
                <a:latin typeface="+mn-lt"/>
              </a:defRPr>
            </a:lvl2pPr>
            <a:lvl3pPr marL="345318" indent="-172660">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06920229"/>
      </p:ext>
    </p:extLst>
  </p:cSld>
  <p:clrMapOvr>
    <a:masterClrMapping/>
  </p:clrMapOvr>
  <p:transition spd="slow">
    <p:push dir="u"/>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4"/>
            <a:ext cx="4115872" cy="2157514"/>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4"/>
            <a:ext cx="4115872" cy="2157514"/>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390627" y="6298299"/>
            <a:ext cx="8382000" cy="23083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685649" eaLnBrk="0" hangingPunct="0"/>
            <a:r>
              <a:rPr lang="en-US" sz="500" dirty="0">
                <a:gradFill>
                  <a:gsLst>
                    <a:gs pos="0">
                      <a:srgbClr val="FFFFFF"/>
                    </a:gs>
                    <a:gs pos="100000">
                      <a:srgbClr val="FFFFFF"/>
                    </a:gs>
                  </a:gsLst>
                  <a:lin ang="5400000" scaled="0"/>
                </a:gradFill>
                <a:cs typeface="Arial" charset="0"/>
              </a:rPr>
              <a:t>© </a:t>
            </a:r>
            <a:r>
              <a:rPr lang="en-US" sz="500" dirty="0" smtClean="0">
                <a:gradFill>
                  <a:gsLst>
                    <a:gs pos="0">
                      <a:srgbClr val="FFFFFF"/>
                    </a:gs>
                    <a:gs pos="100000">
                      <a:srgbClr val="FFFFFF"/>
                    </a:gs>
                  </a:gsLst>
                  <a:lin ang="5400000" scaled="0"/>
                </a:gradFill>
                <a:cs typeface="Arial" charset="0"/>
              </a:rPr>
              <a:t>2012 Microsoft </a:t>
            </a:r>
            <a:r>
              <a:rPr lang="en-US" sz="5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685649" eaLnBrk="0" hangingPunct="0"/>
            <a:r>
              <a:rPr lang="en-US" sz="5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gradFill>
                  <a:gsLst>
                    <a:gs pos="0">
                      <a:srgbClr val="FFFFFF"/>
                    </a:gs>
                    <a:gs pos="100000">
                      <a:srgbClr val="FFFFFF"/>
                    </a:gs>
                  </a:gsLst>
                  <a:lin ang="5400000" scaled="0"/>
                </a:gradFill>
                <a:cs typeface="Arial" charset="0"/>
              </a:rPr>
              <a:t>MICROSOFT </a:t>
            </a:r>
            <a:r>
              <a:rPr lang="en-US" sz="5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7690" y="1862326"/>
            <a:ext cx="6388621" cy="3133351"/>
          </a:xfrm>
          <a:prstGeom prst="rect">
            <a:avLst/>
          </a:prstGeom>
        </p:spPr>
      </p:pic>
    </p:spTree>
    <p:extLst>
      <p:ext uri="{BB962C8B-B14F-4D97-AF65-F5344CB8AC3E}">
        <p14:creationId xmlns:p14="http://schemas.microsoft.com/office/powerpoint/2010/main" val="2877492805"/>
      </p:ext>
    </p:extLst>
  </p:cSld>
  <p:clrMapOvr>
    <a:masterClrMapping/>
  </p:clrMapOvr>
  <p:transition spd="slow">
    <p:push/>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4" y="2980724"/>
            <a:ext cx="5378551" cy="896552"/>
          </a:xfrm>
        </p:spPr>
        <p:txBody>
          <a:bodyPr wrap="square" lIns="0" tIns="0" rIns="0" bIns="0" anchor="ctr">
            <a:noAutofit/>
          </a:bodyPr>
          <a:lstStyle>
            <a:lvl1pPr>
              <a:lnSpc>
                <a:spcPct val="95000"/>
              </a:lnSpc>
              <a:spcBef>
                <a:spcPts val="0"/>
              </a:spcBef>
              <a:spcAft>
                <a:spcPts val="1200"/>
              </a:spcAft>
              <a:defRPr lang="en-US" sz="2647"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7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01931" y="1507552"/>
            <a:ext cx="2890985"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5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68302876"/>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635917"/>
            <a:ext cx="2016956" cy="4929460"/>
          </a:xfrm>
        </p:spPr>
        <p:txBody>
          <a:bodyPr vert="horz" lIns="0" tIns="0" rIns="0" bIns="0" rtlCol="0">
            <a:noAutofit/>
          </a:bodyPr>
          <a:lstStyle>
            <a:lvl1pPr>
              <a:defRPr lang="en-US" sz="1765"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5827183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74250" y="2084174"/>
            <a:ext cx="7395505" cy="366639"/>
          </a:xfrm>
        </p:spPr>
        <p:txBody>
          <a:bodyPr/>
          <a:lstStyle>
            <a:lvl1pPr>
              <a:defRPr sz="2647"/>
            </a:lvl1pPr>
          </a:lstStyle>
          <a:p>
            <a:r>
              <a:rPr lang="en-US" dirty="0" smtClean="0"/>
              <a:t>Click to edit master title style</a:t>
            </a:r>
            <a:endParaRPr lang="en-US" dirty="0"/>
          </a:p>
        </p:txBody>
      </p:sp>
    </p:spTree>
    <p:extLst>
      <p:ext uri="{BB962C8B-B14F-4D97-AF65-F5344CB8AC3E}">
        <p14:creationId xmlns:p14="http://schemas.microsoft.com/office/powerpoint/2010/main" val="2021495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11562"/>
            <a:ext cx="4115872"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2" y="2133604"/>
            <a:ext cx="41148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411562"/>
            <a:ext cx="4115872"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14"/>
            <a:ext cx="4115872"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623248"/>
          </a:xfrm>
        </p:spPr>
        <p:txBody>
          <a:bodyPr/>
          <a:lstStyle>
            <a:lvl1pPr algn="ctr">
              <a:defRPr>
                <a:latin typeface="Segoe UI Light" panose="020B0502040204020203" pitchFamily="34" charset="0"/>
                <a:cs typeface="Segoe UI Light" panose="020B0502040204020203"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3.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2.pn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1.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4.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theme" Target="../theme/theme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7" y="1447809"/>
            <a:ext cx="8363937"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728" r:id="rId9"/>
    <p:sldLayoutId id="2147483826" r:id="rId10"/>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Segoe UI Light" panose="020B0502040204020203" pitchFamily="34" charset="0"/>
          <a:ea typeface="+mn-ea"/>
          <a:cs typeface="Segoe UI Light" panose="020B0502040204020203" pitchFamily="34"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Segoe UI Light" panose="020B0502040204020203" pitchFamily="34" charset="0"/>
          <a:ea typeface="+mn-ea"/>
          <a:cs typeface="Segoe UI Light" panose="020B0502040204020203" pitchFamily="34" charset="0"/>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Segoe UI Light" panose="020B0502040204020203" pitchFamily="34" charset="0"/>
          <a:ea typeface="+mn-ea"/>
          <a:cs typeface="Segoe UI Light" panose="020B0502040204020203" pitchFamily="34" charset="0"/>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UI Light" panose="020B0502040204020203" pitchFamily="34" charset="0"/>
          <a:ea typeface="+mn-ea"/>
          <a:cs typeface="Segoe UI Light" panose="020B0502040204020203" pitchFamily="34" charset="0"/>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Segoe UI Light" panose="020B0502040204020203" pitchFamily="34" charset="0"/>
          <a:ea typeface="+mn-ea"/>
          <a:cs typeface="Segoe UI Light" panose="020B0502040204020203" pitchFamily="34" charset="0"/>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Segoe UI Light" panose="020B0502040204020203" pitchFamily="34" charset="0"/>
          <a:ea typeface="+mn-ea"/>
          <a:cs typeface="Segoe UI Light" panose="020B0502040204020203" pitchFamily="34"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9144000" cy="5558294"/>
          </a:xfrm>
          <a:prstGeom prst="rect">
            <a:avLst/>
          </a:prstGeom>
        </p:spPr>
      </p:pic>
      <p:sp>
        <p:nvSpPr>
          <p:cNvPr id="2" name="Title Placeholder 1"/>
          <p:cNvSpPr>
            <a:spLocks noGrp="1"/>
          </p:cNvSpPr>
          <p:nvPr>
            <p:ph type="title"/>
          </p:nvPr>
        </p:nvSpPr>
        <p:spPr>
          <a:xfrm>
            <a:off x="389436" y="228602"/>
            <a:ext cx="8363938" cy="6232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27"/>
            <a:ext cx="8363936" cy="212519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452879"/>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447805"/>
            <a:ext cx="8366320"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342993" y="6406274"/>
            <a:ext cx="1600617"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09/07/2015</a:t>
            </a:fld>
            <a:endParaRPr lang="en-GB" dirty="0">
              <a:solidFill>
                <a:srgbClr val="FFFFFF"/>
              </a:solidFill>
            </a:endParaRPr>
          </a:p>
        </p:txBody>
      </p:sp>
      <p:sp>
        <p:nvSpPr>
          <p:cNvPr id="7" name="Footer Placeholder 4"/>
          <p:cNvSpPr>
            <a:spLocks noGrp="1"/>
          </p:cNvSpPr>
          <p:nvPr>
            <p:ph type="ftr" sz="quarter" idx="3"/>
          </p:nvPr>
        </p:nvSpPr>
        <p:spPr>
          <a:xfrm>
            <a:off x="2343760" y="6406274"/>
            <a:ext cx="4418954"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7152760" y="6406274"/>
            <a:ext cx="1600617"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5"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46743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8" y="1447811"/>
            <a:ext cx="8363937" cy="1523494"/>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2233059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Lst>
  <p:transition>
    <p:fade/>
  </p:transition>
  <p:timing>
    <p:tnLst>
      <p:par>
        <p:cTn id="1" dur="indefinite" restart="never" nodeType="tmRoot"/>
      </p:par>
    </p:tnLst>
  </p:timing>
  <p:txStyles>
    <p:titleStyle>
      <a:lvl1pPr algn="l" defTabSz="699755" rtl="0" eaLnBrk="1" latinLnBrk="0" hangingPunct="1">
        <a:lnSpc>
          <a:spcPct val="90000"/>
        </a:lnSpc>
        <a:spcBef>
          <a:spcPct val="0"/>
        </a:spcBef>
        <a:buNone/>
        <a:defRPr lang="en-US" sz="3375" b="0" kern="1200" cap="none" spc="-77"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352321" indent="-352321" algn="l" defTabSz="699755" rtl="0" eaLnBrk="1" latinLnBrk="0" hangingPunct="1">
        <a:lnSpc>
          <a:spcPct val="90000"/>
        </a:lnSpc>
        <a:spcBef>
          <a:spcPct val="20000"/>
        </a:spcBef>
        <a:buSzPct val="90000"/>
        <a:buFontTx/>
        <a:buBlip>
          <a:blip r:embed="rId12"/>
        </a:buBlip>
        <a:defRPr sz="2475" kern="1200">
          <a:gradFill>
            <a:gsLst>
              <a:gs pos="0">
                <a:schemeClr val="tx1"/>
              </a:gs>
              <a:gs pos="86000">
                <a:schemeClr val="tx1"/>
              </a:gs>
            </a:gsLst>
            <a:lin ang="5400000" scaled="0"/>
          </a:gradFill>
          <a:latin typeface="Candara" pitchFamily="34" charset="0"/>
          <a:ea typeface="+mn-ea"/>
          <a:cs typeface="+mn-cs"/>
        </a:defRPr>
      </a:lvl1pPr>
      <a:lvl2pPr marL="654830" indent="-302510" algn="l" defTabSz="699755" rtl="0" eaLnBrk="1" latinLnBrk="0" hangingPunct="1">
        <a:lnSpc>
          <a:spcPct val="90000"/>
        </a:lnSpc>
        <a:spcBef>
          <a:spcPct val="20000"/>
        </a:spcBef>
        <a:buSzPct val="90000"/>
        <a:buFontTx/>
        <a:buBlip>
          <a:blip r:embed="rId13"/>
        </a:buBlip>
        <a:defRPr sz="2175" kern="1200">
          <a:gradFill>
            <a:gsLst>
              <a:gs pos="0">
                <a:schemeClr val="tx1"/>
              </a:gs>
              <a:gs pos="86000">
                <a:schemeClr val="tx1"/>
              </a:gs>
            </a:gsLst>
            <a:lin ang="5400000" scaled="0"/>
          </a:gradFill>
          <a:latin typeface="Candara" pitchFamily="34" charset="0"/>
          <a:ea typeface="+mn-ea"/>
          <a:cs typeface="+mn-cs"/>
        </a:defRPr>
      </a:lvl2pPr>
      <a:lvl3pPr marL="963415" indent="-308582" algn="l" defTabSz="699755" rtl="0" eaLnBrk="1" latinLnBrk="0" hangingPunct="1">
        <a:lnSpc>
          <a:spcPct val="90000"/>
        </a:lnSpc>
        <a:spcBef>
          <a:spcPct val="20000"/>
        </a:spcBef>
        <a:buSzPct val="90000"/>
        <a:buFontTx/>
        <a:buBlip>
          <a:blip r:embed="rId13"/>
        </a:buBlip>
        <a:defRPr sz="1800" kern="1200">
          <a:gradFill>
            <a:gsLst>
              <a:gs pos="0">
                <a:schemeClr val="tx1"/>
              </a:gs>
              <a:gs pos="86000">
                <a:schemeClr val="tx1"/>
              </a:gs>
            </a:gsLst>
            <a:lin ang="5400000" scaled="0"/>
          </a:gradFill>
          <a:latin typeface="Candara" pitchFamily="34" charset="0"/>
          <a:ea typeface="+mn-ea"/>
          <a:cs typeface="+mn-cs"/>
        </a:defRPr>
      </a:lvl3pPr>
      <a:lvl4pPr marL="1228263" indent="-264847" algn="l" defTabSz="699755" rtl="0" eaLnBrk="1" latinLnBrk="0" hangingPunct="1">
        <a:lnSpc>
          <a:spcPct val="90000"/>
        </a:lnSpc>
        <a:spcBef>
          <a:spcPct val="20000"/>
        </a:spcBef>
        <a:buSzPct val="90000"/>
        <a:buFontTx/>
        <a:buBlip>
          <a:blip r:embed="rId13"/>
        </a:buBlip>
        <a:defRPr sz="1500" kern="1200">
          <a:gradFill>
            <a:gsLst>
              <a:gs pos="0">
                <a:schemeClr val="tx1"/>
              </a:gs>
              <a:gs pos="86000">
                <a:schemeClr val="tx1"/>
              </a:gs>
            </a:gsLst>
            <a:lin ang="5400000" scaled="0"/>
          </a:gradFill>
          <a:latin typeface="Candara" pitchFamily="34" charset="0"/>
          <a:ea typeface="+mn-ea"/>
          <a:cs typeface="+mn-cs"/>
        </a:defRPr>
      </a:lvl4pPr>
      <a:lvl5pPr marL="1485821" indent="-257559" algn="l" defTabSz="699755" rtl="0" eaLnBrk="1" latinLnBrk="0" hangingPunct="1">
        <a:lnSpc>
          <a:spcPct val="90000"/>
        </a:lnSpc>
        <a:spcBef>
          <a:spcPct val="20000"/>
        </a:spcBef>
        <a:buSzPct val="90000"/>
        <a:buFontTx/>
        <a:buBlip>
          <a:blip r:embed="rId13"/>
        </a:buBlip>
        <a:defRPr sz="1500" kern="1200">
          <a:gradFill>
            <a:gsLst>
              <a:gs pos="0">
                <a:schemeClr val="tx1"/>
              </a:gs>
              <a:gs pos="86000">
                <a:schemeClr val="tx1"/>
              </a:gs>
            </a:gsLst>
            <a:lin ang="5400000" scaled="0"/>
          </a:gradFill>
          <a:latin typeface="Candara" pitchFamily="34" charset="0"/>
          <a:ea typeface="+mn-ea"/>
          <a:cs typeface="+mn-cs"/>
        </a:defRPr>
      </a:lvl5pPr>
      <a:lvl6pPr marL="1924322" indent="-174938" algn="l" defTabSz="6997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4200" indent="-174938" algn="l" defTabSz="6997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4076" indent="-174938" algn="l" defTabSz="6997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952" indent="-174938" algn="l" defTabSz="6997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755" rtl="0" eaLnBrk="1" latinLnBrk="0" hangingPunct="1">
        <a:defRPr sz="1350" kern="1200">
          <a:solidFill>
            <a:schemeClr val="tx1"/>
          </a:solidFill>
          <a:latin typeface="+mn-lt"/>
          <a:ea typeface="+mn-ea"/>
          <a:cs typeface="+mn-cs"/>
        </a:defRPr>
      </a:lvl1pPr>
      <a:lvl2pPr marL="349877" algn="l" defTabSz="699755" rtl="0" eaLnBrk="1" latinLnBrk="0" hangingPunct="1">
        <a:defRPr sz="1350" kern="1200">
          <a:solidFill>
            <a:schemeClr val="tx1"/>
          </a:solidFill>
          <a:latin typeface="+mn-lt"/>
          <a:ea typeface="+mn-ea"/>
          <a:cs typeface="+mn-cs"/>
        </a:defRPr>
      </a:lvl2pPr>
      <a:lvl3pPr marL="699755" algn="l" defTabSz="699755" rtl="0" eaLnBrk="1" latinLnBrk="0" hangingPunct="1">
        <a:defRPr sz="1350" kern="1200">
          <a:solidFill>
            <a:schemeClr val="tx1"/>
          </a:solidFill>
          <a:latin typeface="+mn-lt"/>
          <a:ea typeface="+mn-ea"/>
          <a:cs typeface="+mn-cs"/>
        </a:defRPr>
      </a:lvl3pPr>
      <a:lvl4pPr marL="1049630" algn="l" defTabSz="699755" rtl="0" eaLnBrk="1" latinLnBrk="0" hangingPunct="1">
        <a:defRPr sz="1350" kern="1200">
          <a:solidFill>
            <a:schemeClr val="tx1"/>
          </a:solidFill>
          <a:latin typeface="+mn-lt"/>
          <a:ea typeface="+mn-ea"/>
          <a:cs typeface="+mn-cs"/>
        </a:defRPr>
      </a:lvl4pPr>
      <a:lvl5pPr marL="1399506" algn="l" defTabSz="699755" rtl="0" eaLnBrk="1" latinLnBrk="0" hangingPunct="1">
        <a:defRPr sz="1350" kern="1200">
          <a:solidFill>
            <a:schemeClr val="tx1"/>
          </a:solidFill>
          <a:latin typeface="+mn-lt"/>
          <a:ea typeface="+mn-ea"/>
          <a:cs typeface="+mn-cs"/>
        </a:defRPr>
      </a:lvl5pPr>
      <a:lvl6pPr marL="1749387" algn="l" defTabSz="699755" rtl="0" eaLnBrk="1" latinLnBrk="0" hangingPunct="1">
        <a:defRPr sz="1350" kern="1200">
          <a:solidFill>
            <a:schemeClr val="tx1"/>
          </a:solidFill>
          <a:latin typeface="+mn-lt"/>
          <a:ea typeface="+mn-ea"/>
          <a:cs typeface="+mn-cs"/>
        </a:defRPr>
      </a:lvl6pPr>
      <a:lvl7pPr marL="2099261" algn="l" defTabSz="699755" rtl="0" eaLnBrk="1" latinLnBrk="0" hangingPunct="1">
        <a:defRPr sz="1350" kern="1200">
          <a:solidFill>
            <a:schemeClr val="tx1"/>
          </a:solidFill>
          <a:latin typeface="+mn-lt"/>
          <a:ea typeface="+mn-ea"/>
          <a:cs typeface="+mn-cs"/>
        </a:defRPr>
      </a:lvl7pPr>
      <a:lvl8pPr marL="2449137" algn="l" defTabSz="699755" rtl="0" eaLnBrk="1" latinLnBrk="0" hangingPunct="1">
        <a:defRPr sz="1350" kern="1200">
          <a:solidFill>
            <a:schemeClr val="tx1"/>
          </a:solidFill>
          <a:latin typeface="+mn-lt"/>
          <a:ea typeface="+mn-ea"/>
          <a:cs typeface="+mn-cs"/>
        </a:defRPr>
      </a:lvl8pPr>
      <a:lvl9pPr marL="2799013" algn="l" defTabSz="699755"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4" y="228601"/>
            <a:ext cx="8207375"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68313" y="1797051"/>
            <a:ext cx="8207376"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9584576"/>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Lst>
  <p:transition spd="slow">
    <p:push dir="u"/>
  </p:transition>
  <p:timing>
    <p:tnLst>
      <p:par>
        <p:cTn id="1" dur="indefinite" restart="never" nodeType="tmRoot"/>
      </p:par>
    </p:tnLst>
  </p:timing>
  <p:txStyles>
    <p:titleStyle>
      <a:lvl1pPr algn="l" defTabSz="685847" rtl="0" eaLnBrk="1" latinLnBrk="0" hangingPunct="1">
        <a:lnSpc>
          <a:spcPct val="90000"/>
        </a:lnSpc>
        <a:spcBef>
          <a:spcPct val="0"/>
        </a:spcBef>
        <a:buNone/>
        <a:defRPr lang="en-US" sz="4100" b="0" kern="1200" cap="none" spc="-75" baseline="0" dirty="0" smtClean="0">
          <a:ln w="3175">
            <a:noFill/>
          </a:ln>
          <a:solidFill>
            <a:srgbClr val="555555"/>
          </a:solidFill>
          <a:effectLst/>
          <a:latin typeface="Segoe UI Light" pitchFamily="34" charset="0"/>
          <a:ea typeface="+mn-ea"/>
          <a:cs typeface="Arial" charset="0"/>
        </a:defRPr>
      </a:lvl1pPr>
    </p:titleStyle>
    <p:bodyStyle>
      <a:lvl1pPr marL="0" indent="0" algn="l" defTabSz="685847" rtl="0" eaLnBrk="1" latinLnBrk="0" hangingPunct="1">
        <a:lnSpc>
          <a:spcPct val="90000"/>
        </a:lnSpc>
        <a:spcBef>
          <a:spcPct val="20000"/>
        </a:spcBef>
        <a:buSzPct val="90000"/>
        <a:buFont typeface="Wingdings" pitchFamily="2" charset="2"/>
        <a:buNone/>
        <a:defRPr sz="3000" kern="1200">
          <a:solidFill>
            <a:schemeClr val="tx1">
              <a:lumMod val="75000"/>
            </a:schemeClr>
          </a:solidFill>
          <a:latin typeface="+mj-lt"/>
          <a:ea typeface="+mn-ea"/>
          <a:cs typeface="+mn-cs"/>
        </a:defRPr>
      </a:lvl1pPr>
      <a:lvl2pPr marL="0" indent="0" algn="l" defTabSz="685847" rtl="0" eaLnBrk="1" latinLnBrk="0" hangingPunct="1">
        <a:lnSpc>
          <a:spcPct val="90000"/>
        </a:lnSpc>
        <a:spcBef>
          <a:spcPct val="20000"/>
        </a:spcBef>
        <a:buSzPct val="90000"/>
        <a:buFont typeface="Wingdings" pitchFamily="2" charset="2"/>
        <a:buNone/>
        <a:tabLst>
          <a:tab pos="472730" algn="l"/>
        </a:tabLst>
        <a:defRPr sz="1500" kern="1200">
          <a:solidFill>
            <a:schemeClr val="tx1">
              <a:lumMod val="75000"/>
            </a:schemeClr>
          </a:solidFill>
          <a:latin typeface="+mn-lt"/>
          <a:ea typeface="+mn-ea"/>
          <a:cs typeface="+mn-cs"/>
        </a:defRPr>
      </a:lvl2pPr>
      <a:lvl3pPr marL="177796" indent="-177796" algn="l" defTabSz="685847" rtl="0" eaLnBrk="1" latinLnBrk="0" hangingPunct="1">
        <a:lnSpc>
          <a:spcPct val="90000"/>
        </a:lnSpc>
        <a:spcBef>
          <a:spcPct val="20000"/>
        </a:spcBef>
        <a:buSzPct val="90000"/>
        <a:buFont typeface="Wingdings" pitchFamily="2" charset="2"/>
        <a:buChar char="§"/>
        <a:defRPr sz="1500" kern="1200">
          <a:solidFill>
            <a:schemeClr val="tx1">
              <a:lumMod val="75000"/>
            </a:schemeClr>
          </a:solidFill>
          <a:latin typeface="+mn-lt"/>
          <a:ea typeface="+mn-ea"/>
          <a:cs typeface="+mn-cs"/>
        </a:defRPr>
      </a:lvl3pPr>
      <a:lvl4pPr marL="1112165" indent="-167897" algn="l" defTabSz="685847" rtl="0" eaLnBrk="1" latinLnBrk="0" hangingPunct="1">
        <a:lnSpc>
          <a:spcPct val="90000"/>
        </a:lnSpc>
        <a:spcBef>
          <a:spcPct val="20000"/>
        </a:spcBef>
        <a:buSzPct val="90000"/>
        <a:buFont typeface="Wingdings" pitchFamily="2" charset="2"/>
        <a:buChar char="§"/>
        <a:tabLst>
          <a:tab pos="685874"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824" indent="-172660" algn="l" defTabSz="685847" rtl="0" eaLnBrk="1" latinLnBrk="0" hangingPunct="1">
        <a:lnSpc>
          <a:spcPct val="90000"/>
        </a:lnSpc>
        <a:spcBef>
          <a:spcPct val="20000"/>
        </a:spcBef>
        <a:buSzPct val="90000"/>
        <a:buFont typeface="Wingdings" pitchFamily="2" charset="2"/>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079" indent="-171462" algn="l" defTabSz="6858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02" indent="-171462" algn="l" defTabSz="6858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26" indent="-171462" algn="l" defTabSz="6858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50" indent="-171462" algn="l" defTabSz="6858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47" rtl="0" eaLnBrk="1" latinLnBrk="0" hangingPunct="1">
        <a:defRPr sz="1400" kern="1200">
          <a:solidFill>
            <a:schemeClr val="tx1"/>
          </a:solidFill>
          <a:latin typeface="+mn-lt"/>
          <a:ea typeface="+mn-ea"/>
          <a:cs typeface="+mn-cs"/>
        </a:defRPr>
      </a:lvl1pPr>
      <a:lvl2pPr marL="342923" algn="l" defTabSz="685847" rtl="0" eaLnBrk="1" latinLnBrk="0" hangingPunct="1">
        <a:defRPr sz="1400" kern="1200">
          <a:solidFill>
            <a:schemeClr val="tx1"/>
          </a:solidFill>
          <a:latin typeface="+mn-lt"/>
          <a:ea typeface="+mn-ea"/>
          <a:cs typeface="+mn-cs"/>
        </a:defRPr>
      </a:lvl2pPr>
      <a:lvl3pPr marL="685847" algn="l" defTabSz="685847" rtl="0" eaLnBrk="1" latinLnBrk="0" hangingPunct="1">
        <a:defRPr sz="1400" kern="1200">
          <a:solidFill>
            <a:schemeClr val="tx1"/>
          </a:solidFill>
          <a:latin typeface="+mn-lt"/>
          <a:ea typeface="+mn-ea"/>
          <a:cs typeface="+mn-cs"/>
        </a:defRPr>
      </a:lvl3pPr>
      <a:lvl4pPr marL="1028771" algn="l" defTabSz="685847" rtl="0" eaLnBrk="1" latinLnBrk="0" hangingPunct="1">
        <a:defRPr sz="1400" kern="1200">
          <a:solidFill>
            <a:schemeClr val="tx1"/>
          </a:solidFill>
          <a:latin typeface="+mn-lt"/>
          <a:ea typeface="+mn-ea"/>
          <a:cs typeface="+mn-cs"/>
        </a:defRPr>
      </a:lvl4pPr>
      <a:lvl5pPr marL="1371694" algn="l" defTabSz="685847" rtl="0" eaLnBrk="1" latinLnBrk="0" hangingPunct="1">
        <a:defRPr sz="1400" kern="1200">
          <a:solidFill>
            <a:schemeClr val="tx1"/>
          </a:solidFill>
          <a:latin typeface="+mn-lt"/>
          <a:ea typeface="+mn-ea"/>
          <a:cs typeface="+mn-cs"/>
        </a:defRPr>
      </a:lvl5pPr>
      <a:lvl6pPr marL="1714617" algn="l" defTabSz="685847" rtl="0" eaLnBrk="1" latinLnBrk="0" hangingPunct="1">
        <a:defRPr sz="1400" kern="1200">
          <a:solidFill>
            <a:schemeClr val="tx1"/>
          </a:solidFill>
          <a:latin typeface="+mn-lt"/>
          <a:ea typeface="+mn-ea"/>
          <a:cs typeface="+mn-cs"/>
        </a:defRPr>
      </a:lvl6pPr>
      <a:lvl7pPr marL="2057540" algn="l" defTabSz="685847" rtl="0" eaLnBrk="1" latinLnBrk="0" hangingPunct="1">
        <a:defRPr sz="1400" kern="1200">
          <a:solidFill>
            <a:schemeClr val="tx1"/>
          </a:solidFill>
          <a:latin typeface="+mn-lt"/>
          <a:ea typeface="+mn-ea"/>
          <a:cs typeface="+mn-cs"/>
        </a:defRPr>
      </a:lvl7pPr>
      <a:lvl8pPr marL="2400464" algn="l" defTabSz="685847" rtl="0" eaLnBrk="1" latinLnBrk="0" hangingPunct="1">
        <a:defRPr sz="1400" kern="1200">
          <a:solidFill>
            <a:schemeClr val="tx1"/>
          </a:solidFill>
          <a:latin typeface="+mn-lt"/>
          <a:ea typeface="+mn-ea"/>
          <a:cs typeface="+mn-cs"/>
        </a:defRPr>
      </a:lvl8pPr>
      <a:lvl9pPr marL="2743388" algn="l" defTabSz="68584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fsharp.org/use/windows" TargetMode="External"/><Relationship Id="rId3" Type="http://schemas.openxmlformats.org/officeDocument/2006/relationships/hyperlink" Target="http://fsharp.org/" TargetMode="External"/><Relationship Id="rId7" Type="http://schemas.openxmlformats.org/officeDocument/2006/relationships/hyperlink" Target="http://fsharp.org/use/ios" TargetMode="External"/><Relationship Id="rId2" Type="http://schemas.openxmlformats.org/officeDocument/2006/relationships/hyperlink" Target="http://tryfsharp.org/" TargetMode="External"/><Relationship Id="rId1" Type="http://schemas.openxmlformats.org/officeDocument/2006/relationships/slideLayout" Target="../slideLayouts/slideLayout2.xml"/><Relationship Id="rId6" Type="http://schemas.openxmlformats.org/officeDocument/2006/relationships/hyperlink" Target="http://fsharp.org/use/android" TargetMode="External"/><Relationship Id="rId5" Type="http://schemas.openxmlformats.org/officeDocument/2006/relationships/hyperlink" Target="http://fsharp.org/use/linux" TargetMode="External"/><Relationship Id="rId4" Type="http://schemas.openxmlformats.org/officeDocument/2006/relationships/hyperlink" Target="http://fsharp.org/use/mac" TargetMode="External"/><Relationship Id="rId9" Type="http://schemas.openxmlformats.org/officeDocument/2006/relationships/hyperlink" Target="http://fsharp.org/use/freebs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hyperlink" Target="http://fsharp.github.io/"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hyperlink" Target="http://fslang.uservoice.com/"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hyperlink" Target="http://fsharp.or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hyperlink" Target="http://fsharp.github.io/FSharp.Data/images/wb.gif" TargetMode="External"/><Relationship Id="rId2" Type="http://schemas.openxmlformats.org/officeDocument/2006/relationships/hyperlink" Target="http://fsharp.github.io/FSharp.Data/images/csv.gif" TargetMode="Externa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a:xfrm>
            <a:off x="693093" y="871383"/>
            <a:ext cx="7772400" cy="3344802"/>
          </a:xfrm>
        </p:spPr>
        <p:txBody>
          <a:bodyPr>
            <a:normAutofit/>
          </a:bodyPr>
          <a:lstStyle/>
          <a:p>
            <a:r>
              <a:rPr lang="en-GB" sz="4500" dirty="0" smtClean="0">
                <a:sym typeface="Wingdings" pitchFamily="2" charset="2"/>
              </a:rPr>
              <a:t>F# Type Providers</a:t>
            </a:r>
            <a:br>
              <a:rPr lang="en-GB" sz="4500" dirty="0" smtClean="0">
                <a:sym typeface="Wingdings" pitchFamily="2" charset="2"/>
              </a:rPr>
            </a:br>
            <a:r>
              <a:rPr lang="en-GB" sz="4500" dirty="0" smtClean="0">
                <a:sym typeface="Wingdings" pitchFamily="2" charset="2"/>
              </a:rPr>
              <a:t/>
            </a:r>
            <a:br>
              <a:rPr lang="en-GB" sz="4500" dirty="0" smtClean="0">
                <a:sym typeface="Wingdings" pitchFamily="2" charset="2"/>
              </a:rPr>
            </a:br>
            <a:r>
              <a:rPr lang="en-GB" sz="2400" dirty="0" smtClean="0">
                <a:sym typeface="Wingdings" pitchFamily="2" charset="2"/>
              </a:rPr>
              <a:t>Compile-time meta-programming for the information-rich world</a:t>
            </a:r>
            <a:r>
              <a:rPr lang="en-GB" sz="4500" dirty="0" smtClean="0">
                <a:sym typeface="Wingdings" pitchFamily="2" charset="2"/>
              </a:rPr>
              <a:t/>
            </a:r>
            <a:br>
              <a:rPr lang="en-GB" sz="4500" dirty="0" smtClean="0">
                <a:sym typeface="Wingdings" pitchFamily="2" charset="2"/>
              </a:rPr>
            </a:br>
            <a:r>
              <a:rPr lang="en-GB" sz="4500" dirty="0">
                <a:sym typeface="Wingdings" pitchFamily="2" charset="2"/>
              </a:rPr>
              <a:t/>
            </a:r>
            <a:br>
              <a:rPr lang="en-GB" sz="4500" dirty="0">
                <a:sym typeface="Wingdings" pitchFamily="2" charset="2"/>
              </a:rPr>
            </a:br>
            <a:r>
              <a:rPr lang="en-GB" sz="4500" dirty="0" smtClean="0">
                <a:sym typeface="Wingdings" pitchFamily="2" charset="2"/>
              </a:rPr>
              <a:t>Part 1 - Overview</a:t>
            </a:r>
            <a:endParaRPr lang="fr-FR" sz="2000" dirty="0">
              <a:ea typeface="Segoe UI" pitchFamily="34" charset="0"/>
              <a:cs typeface="Segoe UI" pitchFamily="34" charset="0"/>
            </a:endParaRPr>
          </a:p>
        </p:txBody>
      </p:sp>
      <p:sp>
        <p:nvSpPr>
          <p:cNvPr id="3" name="Sous-titre 2"/>
          <p:cNvSpPr>
            <a:spLocks noGrp="1"/>
          </p:cNvSpPr>
          <p:nvPr>
            <p:ph type="subTitle" idx="1"/>
          </p:nvPr>
        </p:nvSpPr>
        <p:spPr>
          <a:xfrm>
            <a:off x="714457" y="5187286"/>
            <a:ext cx="7774450" cy="1130183"/>
          </a:xfrm>
        </p:spPr>
        <p:txBody>
          <a:bodyPr>
            <a:noAutofit/>
          </a:bodyPr>
          <a:lstStyle/>
          <a:p>
            <a:r>
              <a:rPr lang="fr-FR" sz="2000" dirty="0" smtClean="0">
                <a:solidFill>
                  <a:srgbClr val="002060"/>
                </a:solidFill>
                <a:ea typeface="Segoe UI" pitchFamily="34" charset="0"/>
                <a:cs typeface="Segoe UI" pitchFamily="34" charset="0"/>
              </a:rPr>
              <a:t>Don Syme, Microsoft Research, F# Community </a:t>
            </a:r>
            <a:r>
              <a:rPr lang="fr-FR" sz="2000" dirty="0" err="1" smtClean="0">
                <a:solidFill>
                  <a:srgbClr val="002060"/>
                </a:solidFill>
                <a:ea typeface="Segoe UI" pitchFamily="34" charset="0"/>
                <a:cs typeface="Segoe UI" pitchFamily="34" charset="0"/>
              </a:rPr>
              <a:t>Contributor</a:t>
            </a:r>
            <a:r>
              <a:rPr lang="fr-FR" sz="2000" dirty="0" smtClean="0">
                <a:solidFill>
                  <a:srgbClr val="002060"/>
                </a:solidFill>
                <a:ea typeface="Segoe UI" pitchFamily="34" charset="0"/>
                <a:cs typeface="Segoe UI" pitchFamily="34" charset="0"/>
              </a:rPr>
              <a:t>, @</a:t>
            </a:r>
            <a:r>
              <a:rPr lang="fr-FR" sz="2000" dirty="0" err="1" smtClean="0">
                <a:solidFill>
                  <a:srgbClr val="002060"/>
                </a:solidFill>
                <a:ea typeface="Segoe UI" pitchFamily="34" charset="0"/>
                <a:cs typeface="Segoe UI" pitchFamily="34" charset="0"/>
              </a:rPr>
              <a:t>dsyme</a:t>
            </a:r>
            <a:r>
              <a:rPr lang="fr-FR" sz="2000" dirty="0" smtClean="0">
                <a:solidFill>
                  <a:srgbClr val="002060"/>
                </a:solidFill>
                <a:ea typeface="Segoe UI" pitchFamily="34" charset="0"/>
                <a:cs typeface="Segoe UI" pitchFamily="34" charset="0"/>
              </a:rPr>
              <a:t> </a:t>
            </a:r>
          </a:p>
        </p:txBody>
      </p:sp>
    </p:spTree>
    <p:extLst>
      <p:ext uri="{BB962C8B-B14F-4D97-AF65-F5344CB8AC3E}">
        <p14:creationId xmlns:p14="http://schemas.microsoft.com/office/powerpoint/2010/main" val="103102168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340641"/>
          </a:xfrm>
        </p:spPr>
        <p:txBody>
          <a:bodyPr/>
          <a:lstStyle/>
          <a:p>
            <a:pPr algn="ctr"/>
            <a:r>
              <a:rPr lang="en-GB" dirty="0" smtClean="0"/>
              <a:t>We need to bring information </a:t>
            </a:r>
            <a:r>
              <a:rPr lang="en-GB" b="1" dirty="0" smtClean="0"/>
              <a:t>into</a:t>
            </a:r>
            <a:r>
              <a:rPr lang="en-GB" dirty="0" smtClean="0"/>
              <a:t> the language…</a:t>
            </a:r>
            <a:br>
              <a:rPr lang="en-GB" dirty="0" smtClean="0"/>
            </a:br>
            <a:r>
              <a:rPr lang="en-GB" dirty="0" smtClean="0"/>
              <a:t/>
            </a:r>
            <a:br>
              <a:rPr lang="en-GB" dirty="0" smtClean="0"/>
            </a:br>
            <a:r>
              <a:rPr lang="en-GB" sz="3400" dirty="0"/>
              <a:t>At </a:t>
            </a:r>
            <a:r>
              <a:rPr lang="en-GB" sz="3400" b="1" dirty="0"/>
              <a:t>internet-scale</a:t>
            </a:r>
            <a:r>
              <a:rPr lang="en-GB" sz="3400" dirty="0"/>
              <a:t>, </a:t>
            </a:r>
            <a:r>
              <a:rPr lang="en-GB" sz="3400" b="1" dirty="0"/>
              <a:t>strongly tooled</a:t>
            </a:r>
            <a:r>
              <a:rPr lang="en-GB" sz="3400" dirty="0"/>
              <a:t>, </a:t>
            </a:r>
            <a:r>
              <a:rPr lang="en-GB" sz="3400" b="1" dirty="0"/>
              <a:t>strongly typed</a:t>
            </a:r>
            <a:endParaRPr lang="en-GB" b="1" dirty="0"/>
          </a:p>
        </p:txBody>
      </p:sp>
    </p:spTree>
    <p:extLst>
      <p:ext uri="{BB962C8B-B14F-4D97-AF65-F5344CB8AC3E}">
        <p14:creationId xmlns:p14="http://schemas.microsoft.com/office/powerpoint/2010/main" val="140474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3022001121"/>
              </p:ext>
            </p:extLst>
          </p:nvPr>
        </p:nvGraphicFramePr>
        <p:xfrm>
          <a:off x="314326" y="942976"/>
          <a:ext cx="8515350" cy="5457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126236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3696061404"/>
              </p:ext>
            </p:extLst>
          </p:nvPr>
        </p:nvGraphicFramePr>
        <p:xfrm>
          <a:off x="485776" y="1038226"/>
          <a:ext cx="8048625" cy="496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4060328" y="4120151"/>
            <a:ext cx="4797116" cy="2708424"/>
          </a:xfrm>
          <a:prstGeom prst="wedgeRectCallout">
            <a:avLst>
              <a:gd name="adj1" fmla="val -43416"/>
              <a:gd name="adj2" fmla="val -6735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91430" tIns="45715" rIns="91430" bIns="45715" rtlCol="0" anchor="ctr">
            <a:spAutoFit/>
          </a:bodyPr>
          <a:lstStyle/>
          <a:p>
            <a:r>
              <a:rPr lang="en-US" sz="2000" b="1" dirty="0">
                <a:latin typeface="Candara" pitchFamily="34" charset="0"/>
              </a:rPr>
              <a:t>A major search is on!</a:t>
            </a:r>
          </a:p>
          <a:p>
            <a:endParaRPr lang="en-US" sz="1000" b="1" dirty="0">
              <a:latin typeface="Candara" pitchFamily="34" charset="0"/>
            </a:endParaRPr>
          </a:p>
          <a:p>
            <a:pPr marL="342862" indent="-342862">
              <a:buFont typeface="Arial" pitchFamily="34" charset="0"/>
              <a:buChar char="•"/>
            </a:pPr>
            <a:r>
              <a:rPr lang="en-US" sz="2000" b="1" dirty="0">
                <a:latin typeface="Candara" pitchFamily="34" charset="0"/>
              </a:rPr>
              <a:t>make statically typed </a:t>
            </a:r>
            <a:r>
              <a:rPr lang="en-US" sz="2000" b="1" dirty="0" err="1">
                <a:latin typeface="Candara" pitchFamily="34" charset="0"/>
              </a:rPr>
              <a:t>langs</a:t>
            </a:r>
            <a:r>
              <a:rPr lang="en-US" sz="2000" b="1" dirty="0">
                <a:latin typeface="Candara" pitchFamily="34" charset="0"/>
              </a:rPr>
              <a:t> </a:t>
            </a:r>
            <a:r>
              <a:rPr lang="en-US" sz="2000" b="1" dirty="0">
                <a:solidFill>
                  <a:srgbClr val="FFFF00"/>
                </a:solidFill>
                <a:latin typeface="Candara" pitchFamily="34" charset="0"/>
              </a:rPr>
              <a:t>more dynamic</a:t>
            </a:r>
          </a:p>
          <a:p>
            <a:pPr marL="342862" indent="-342862">
              <a:buFont typeface="Arial" pitchFamily="34" charset="0"/>
              <a:buChar char="•"/>
            </a:pPr>
            <a:endParaRPr lang="en-US" sz="1000" b="1" dirty="0">
              <a:latin typeface="Candara" pitchFamily="34" charset="0"/>
            </a:endParaRPr>
          </a:p>
          <a:p>
            <a:pPr marL="342862" indent="-342862">
              <a:buFont typeface="Arial" pitchFamily="34" charset="0"/>
              <a:buChar char="•"/>
            </a:pPr>
            <a:r>
              <a:rPr lang="en-US" sz="2000" b="1" dirty="0">
                <a:latin typeface="Candara" pitchFamily="34" charset="0"/>
              </a:rPr>
              <a:t>make dynamically typed </a:t>
            </a:r>
            <a:r>
              <a:rPr lang="en-US" sz="2000" b="1" dirty="0" err="1">
                <a:latin typeface="Candara" pitchFamily="34" charset="0"/>
              </a:rPr>
              <a:t>langs</a:t>
            </a:r>
            <a:r>
              <a:rPr lang="en-US" sz="2000" b="1" dirty="0">
                <a:latin typeface="Candara" pitchFamily="34" charset="0"/>
              </a:rPr>
              <a:t> </a:t>
            </a:r>
            <a:r>
              <a:rPr lang="en-US" sz="2000" b="1" dirty="0">
                <a:solidFill>
                  <a:srgbClr val="FFFF00"/>
                </a:solidFill>
                <a:latin typeface="Candara" pitchFamily="34" charset="0"/>
              </a:rPr>
              <a:t>more static</a:t>
            </a:r>
          </a:p>
          <a:p>
            <a:pPr marL="342862" indent="-342862">
              <a:buFont typeface="Arial" pitchFamily="34" charset="0"/>
              <a:buChar char="•"/>
            </a:pPr>
            <a:endParaRPr lang="en-US" sz="1000" b="1" dirty="0">
              <a:latin typeface="Candara" pitchFamily="34" charset="0"/>
            </a:endParaRPr>
          </a:p>
          <a:p>
            <a:pPr marL="342862" indent="-342862">
              <a:buFont typeface="Arial" pitchFamily="34" charset="0"/>
              <a:buChar char="•"/>
            </a:pPr>
            <a:r>
              <a:rPr lang="en-US" sz="2000" b="1" dirty="0">
                <a:solidFill>
                  <a:srgbClr val="FFFF00"/>
                </a:solidFill>
                <a:latin typeface="Candara" pitchFamily="34" charset="0"/>
              </a:rPr>
              <a:t>a</a:t>
            </a:r>
            <a:r>
              <a:rPr lang="en-US" sz="2000" b="1" dirty="0" smtClean="0">
                <a:solidFill>
                  <a:srgbClr val="FFFF00"/>
                </a:solidFill>
                <a:latin typeface="Candara" pitchFamily="34" charset="0"/>
              </a:rPr>
              <a:t>pply </a:t>
            </a:r>
            <a:r>
              <a:rPr lang="en-US" sz="2000" b="1" dirty="0" err="1" smtClean="0">
                <a:solidFill>
                  <a:srgbClr val="FFFF00"/>
                </a:solidFill>
                <a:latin typeface="Candara" pitchFamily="34" charset="0"/>
              </a:rPr>
              <a:t>modertated</a:t>
            </a:r>
            <a:r>
              <a:rPr lang="en-US" sz="2000" b="1" dirty="0" smtClean="0">
                <a:solidFill>
                  <a:srgbClr val="FFFF00"/>
                </a:solidFill>
                <a:latin typeface="Candara" pitchFamily="34" charset="0"/>
              </a:rPr>
              <a:t> static </a:t>
            </a:r>
            <a:r>
              <a:rPr lang="en-US" sz="2000" b="1" dirty="0">
                <a:solidFill>
                  <a:srgbClr val="FFFF00"/>
                </a:solidFill>
                <a:latin typeface="Candara" pitchFamily="34" charset="0"/>
              </a:rPr>
              <a:t>typing </a:t>
            </a:r>
            <a:r>
              <a:rPr lang="en-US" sz="2000" b="1" dirty="0" smtClean="0">
                <a:latin typeface="Candara" pitchFamily="34" charset="0"/>
              </a:rPr>
              <a:t>much more broadly</a:t>
            </a:r>
            <a:endParaRPr lang="en-US" sz="2000" b="1" dirty="0">
              <a:solidFill>
                <a:srgbClr val="FFFF00"/>
              </a:solidFill>
              <a:latin typeface="Candara" pitchFamily="34" charset="0"/>
            </a:endParaRPr>
          </a:p>
        </p:txBody>
      </p:sp>
    </p:spTree>
    <p:extLst>
      <p:ext uri="{BB962C8B-B14F-4D97-AF65-F5344CB8AC3E}">
        <p14:creationId xmlns:p14="http://schemas.microsoft.com/office/powerpoint/2010/main" val="1642560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1246495"/>
          </a:xfrm>
        </p:spPr>
        <p:txBody>
          <a:bodyPr/>
          <a:lstStyle/>
          <a:p>
            <a:r>
              <a:rPr lang="en-GB" dirty="0"/>
              <a:t>A bit about F#...</a:t>
            </a:r>
            <a:br>
              <a:rPr lang="en-GB" dirty="0"/>
            </a:br>
            <a:endParaRPr lang="en-GB" dirty="0"/>
          </a:p>
        </p:txBody>
      </p:sp>
    </p:spTree>
    <p:extLst>
      <p:ext uri="{BB962C8B-B14F-4D97-AF65-F5344CB8AC3E}">
        <p14:creationId xmlns:p14="http://schemas.microsoft.com/office/powerpoint/2010/main" val="938312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446" y="900194"/>
            <a:ext cx="8095570" cy="1523493"/>
          </a:xfrm>
        </p:spPr>
        <p:txBody>
          <a:bodyPr/>
          <a:lstStyle/>
          <a:p>
            <a:r>
              <a:rPr lang="en-GB" b="0" dirty="0" smtClean="0"/>
              <a:t>F# is Open Source</a:t>
            </a:r>
            <a:br>
              <a:rPr lang="en-GB" b="0" dirty="0" smtClean="0"/>
            </a:br>
            <a:r>
              <a:rPr lang="en-GB" b="0" dirty="0" smtClean="0"/>
              <a:t>F# is Cross Platform</a:t>
            </a:r>
            <a:endParaRPr lang="en-GB" b="0" dirty="0"/>
          </a:p>
        </p:txBody>
      </p:sp>
      <p:sp>
        <p:nvSpPr>
          <p:cNvPr id="3" name="Title 1"/>
          <p:cNvSpPr txBox="1">
            <a:spLocks/>
          </p:cNvSpPr>
          <p:nvPr/>
        </p:nvSpPr>
        <p:spPr>
          <a:xfrm>
            <a:off x="628446" y="3964734"/>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3000" dirty="0"/>
          </a:p>
          <a:p>
            <a:endParaRPr lang="en-GB" sz="3000" dirty="0"/>
          </a:p>
          <a:p>
            <a:endParaRPr lang="en-GB" sz="3000" dirty="0">
              <a:hlinkClick r:id="rId2"/>
            </a:endParaRPr>
          </a:p>
          <a:p>
            <a:endParaRPr lang="en-GB" sz="3000" dirty="0">
              <a:hlinkClick r:id="rId2"/>
            </a:endParaRPr>
          </a:p>
          <a:p>
            <a:endParaRPr lang="en-GB" sz="3000" dirty="0">
              <a:hlinkClick r:id="rId3"/>
            </a:endParaRPr>
          </a:p>
          <a:p>
            <a:endParaRPr lang="en-GB" sz="3000" dirty="0"/>
          </a:p>
          <a:p>
            <a:r>
              <a:rPr lang="en-GB" sz="3000" dirty="0" smtClean="0">
                <a:hlinkClick r:id="rId3"/>
              </a:rPr>
              <a:t>fsharp.org</a:t>
            </a:r>
            <a:endParaRPr lang="en-GB" sz="3000" dirty="0"/>
          </a:p>
          <a:p>
            <a:r>
              <a:rPr lang="en-GB" sz="3000" dirty="0" smtClean="0">
                <a:hlinkClick r:id="rId4"/>
              </a:rPr>
              <a:t>fsharp.org/use/mac</a:t>
            </a:r>
            <a:endParaRPr lang="en-GB" sz="3000" dirty="0" smtClean="0"/>
          </a:p>
          <a:p>
            <a:r>
              <a:rPr lang="en-GB" sz="3000" dirty="0" smtClean="0">
                <a:hlinkClick r:id="rId5"/>
              </a:rPr>
              <a:t>fsharp.org/use/</a:t>
            </a:r>
            <a:r>
              <a:rPr lang="en-GB" sz="3000" dirty="0" err="1" smtClean="0">
                <a:hlinkClick r:id="rId5"/>
              </a:rPr>
              <a:t>linux</a:t>
            </a:r>
            <a:endParaRPr lang="en-GB" sz="3000" dirty="0"/>
          </a:p>
          <a:p>
            <a:r>
              <a:rPr lang="en-GB" sz="3000" dirty="0" smtClean="0">
                <a:hlinkClick r:id="rId6"/>
              </a:rPr>
              <a:t>fsharp.org/use/android</a:t>
            </a:r>
            <a:endParaRPr lang="en-GB" sz="3000" dirty="0" smtClean="0"/>
          </a:p>
          <a:p>
            <a:r>
              <a:rPr lang="en-GB" sz="3000" dirty="0" smtClean="0">
                <a:hlinkClick r:id="rId7"/>
              </a:rPr>
              <a:t>fsharp.org/use/</a:t>
            </a:r>
            <a:r>
              <a:rPr lang="en-GB" sz="3000" dirty="0" err="1" smtClean="0">
                <a:hlinkClick r:id="rId7"/>
              </a:rPr>
              <a:t>ios</a:t>
            </a:r>
            <a:endParaRPr lang="en-GB" sz="3000" dirty="0"/>
          </a:p>
          <a:p>
            <a:r>
              <a:rPr lang="en-GB" sz="3000" dirty="0" smtClean="0">
                <a:hlinkClick r:id="rId7"/>
              </a:rPr>
              <a:t>fsharp.org/use/</a:t>
            </a:r>
            <a:r>
              <a:rPr lang="en-GB" sz="3000" dirty="0" err="1" smtClean="0">
                <a:hlinkClick r:id="rId7"/>
              </a:rPr>
              <a:t>gpu</a:t>
            </a:r>
            <a:endParaRPr lang="en-GB" sz="3000" dirty="0"/>
          </a:p>
          <a:p>
            <a:r>
              <a:rPr lang="en-GB" sz="3000" dirty="0" smtClean="0">
                <a:hlinkClick r:id="rId8"/>
              </a:rPr>
              <a:t>fsharp.org/use/windows</a:t>
            </a:r>
            <a:endParaRPr lang="en-GB" sz="3000" dirty="0"/>
          </a:p>
          <a:p>
            <a:r>
              <a:rPr lang="en-GB" sz="3000" dirty="0">
                <a:hlinkClick r:id="rId9"/>
              </a:rPr>
              <a:t>fsharp.org/use/</a:t>
            </a:r>
            <a:r>
              <a:rPr lang="en-GB" sz="3000" dirty="0" err="1">
                <a:hlinkClick r:id="rId9"/>
              </a:rPr>
              <a:t>freebsd</a:t>
            </a:r>
            <a:endParaRPr lang="en-GB" sz="3000" dirty="0"/>
          </a:p>
          <a:p>
            <a:endParaRPr lang="en-GB" sz="3000" dirty="0"/>
          </a:p>
          <a:p>
            <a:endParaRPr lang="en-GB" sz="3000" dirty="0"/>
          </a:p>
          <a:p>
            <a:endParaRPr lang="en-GB" sz="3000" dirty="0"/>
          </a:p>
          <a:p>
            <a:r>
              <a:rPr lang="en-GB" sz="3000" dirty="0"/>
              <a:t>   </a:t>
            </a:r>
          </a:p>
          <a:p>
            <a:r>
              <a:rPr lang="en-GB" sz="3000" dirty="0"/>
              <a:t> </a:t>
            </a:r>
          </a:p>
        </p:txBody>
      </p:sp>
    </p:spTree>
    <p:extLst>
      <p:ext uri="{BB962C8B-B14F-4D97-AF65-F5344CB8AC3E}">
        <p14:creationId xmlns:p14="http://schemas.microsoft.com/office/powerpoint/2010/main" val="173848670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816" y="1651618"/>
            <a:ext cx="8382000" cy="4238083"/>
          </a:xfrm>
        </p:spPr>
        <p:txBody>
          <a:bodyPr/>
          <a:lstStyle/>
          <a:p>
            <a:pPr algn="l"/>
            <a:r>
              <a:rPr lang="en-GB" sz="3600" dirty="0"/>
              <a:t>F# 4.0</a:t>
            </a:r>
            <a:br>
              <a:rPr lang="en-GB" sz="3600" dirty="0"/>
            </a:br>
            <a:r>
              <a:rPr lang="en-GB" sz="3600" dirty="0"/>
              <a:t/>
            </a:r>
            <a:br>
              <a:rPr lang="en-GB" sz="3600" dirty="0"/>
            </a:br>
            <a:r>
              <a:rPr lang="en-GB" sz="3000" dirty="0">
                <a:solidFill>
                  <a:srgbClr val="59D01E"/>
                </a:solidFill>
              </a:rPr>
              <a:t>✔ </a:t>
            </a:r>
            <a:r>
              <a:rPr lang="en-GB" sz="3000" dirty="0"/>
              <a:t>True shift to cross-platform open engineering</a:t>
            </a:r>
            <a:br>
              <a:rPr lang="en-GB" sz="3000" dirty="0"/>
            </a:br>
            <a:r>
              <a:rPr lang="en-GB" sz="3000" dirty="0">
                <a:solidFill>
                  <a:srgbClr val="59D01E"/>
                </a:solidFill>
              </a:rPr>
              <a:t>✔ </a:t>
            </a:r>
            <a:r>
              <a:rPr lang="en-GB" sz="3000" dirty="0"/>
              <a:t>Long laundry list of language items</a:t>
            </a:r>
            <a:br>
              <a:rPr lang="en-GB" sz="3000" dirty="0"/>
            </a:br>
            <a:r>
              <a:rPr lang="en-GB" sz="3000" dirty="0">
                <a:solidFill>
                  <a:srgbClr val="59D01E"/>
                </a:solidFill>
              </a:rPr>
              <a:t>✔ </a:t>
            </a:r>
            <a:r>
              <a:rPr lang="en-GB" sz="3000" dirty="0"/>
              <a:t>Normalized core library</a:t>
            </a:r>
            <a:br>
              <a:rPr lang="en-GB" sz="3000" dirty="0"/>
            </a:br>
            <a:r>
              <a:rPr lang="en-GB" sz="3000" dirty="0">
                <a:solidFill>
                  <a:srgbClr val="59D01E"/>
                </a:solidFill>
              </a:rPr>
              <a:t>✔ </a:t>
            </a:r>
            <a:r>
              <a:rPr lang="en-GB" sz="3000" dirty="0"/>
              <a:t>Type providers more powerful</a:t>
            </a:r>
            <a:br>
              <a:rPr lang="en-GB" sz="3000" dirty="0"/>
            </a:br>
            <a:r>
              <a:rPr lang="en-GB" sz="3000" dirty="0"/>
              <a:t/>
            </a:r>
            <a:br>
              <a:rPr lang="en-GB" sz="3000" dirty="0"/>
            </a:br>
            <a:r>
              <a:rPr lang="en-GB" sz="2100" dirty="0">
                <a:solidFill>
                  <a:srgbClr val="59D01E"/>
                </a:solidFill>
              </a:rPr>
              <a:t>✔ </a:t>
            </a:r>
            <a:r>
              <a:rPr lang="en-GB" sz="2100" dirty="0"/>
              <a:t>Better debugging, tooling, performance</a:t>
            </a:r>
            <a:br>
              <a:rPr lang="en-GB" sz="2100" dirty="0"/>
            </a:br>
            <a:r>
              <a:rPr lang="en-GB" sz="2100" dirty="0">
                <a:solidFill>
                  <a:srgbClr val="59D01E"/>
                </a:solidFill>
              </a:rPr>
              <a:t>✔ </a:t>
            </a:r>
            <a:r>
              <a:rPr lang="en-GB" sz="2100" dirty="0">
                <a:gradFill flip="none" rotWithShape="1">
                  <a:gsLst>
                    <a:gs pos="0">
                      <a:prstClr val="black"/>
                    </a:gs>
                    <a:gs pos="86000">
                      <a:prstClr val="black"/>
                    </a:gs>
                  </a:gsLst>
                  <a:lin ang="5400000" scaled="0"/>
                  <a:tileRect/>
                </a:gradFill>
              </a:rPr>
              <a:t>~20% compiler perf </a:t>
            </a:r>
            <a:r>
              <a:rPr lang="en-GB" sz="2100" dirty="0" smtClean="0">
                <a:gradFill flip="none" rotWithShape="1">
                  <a:gsLst>
                    <a:gs pos="0">
                      <a:prstClr val="black"/>
                    </a:gs>
                    <a:gs pos="86000">
                      <a:prstClr val="black"/>
                    </a:gs>
                  </a:gsLst>
                  <a:lin ang="5400000" scaled="0"/>
                  <a:tileRect/>
                </a:gradFill>
              </a:rPr>
              <a:t>improvement</a:t>
            </a:r>
            <a:br>
              <a:rPr lang="en-GB" sz="2100" dirty="0" smtClean="0">
                <a:gradFill flip="none" rotWithShape="1">
                  <a:gsLst>
                    <a:gs pos="0">
                      <a:prstClr val="black"/>
                    </a:gs>
                    <a:gs pos="86000">
                      <a:prstClr val="black"/>
                    </a:gs>
                  </a:gsLst>
                  <a:lin ang="5400000" scaled="0"/>
                  <a:tileRect/>
                </a:gradFill>
              </a:rPr>
            </a:br>
            <a:r>
              <a:rPr lang="en-GB" sz="2100" dirty="0">
                <a:solidFill>
                  <a:srgbClr val="59D01E"/>
                </a:solidFill>
              </a:rPr>
              <a:t>✔ </a:t>
            </a:r>
            <a:r>
              <a:rPr lang="en-GB" sz="2100" dirty="0" smtClean="0">
                <a:gradFill flip="none" rotWithShape="1">
                  <a:gsLst>
                    <a:gs pos="0">
                      <a:prstClr val="black"/>
                    </a:gs>
                    <a:gs pos="86000">
                      <a:prstClr val="black"/>
                    </a:gs>
                  </a:gsLst>
                  <a:lin ang="5400000" scaled="0"/>
                  <a:tileRect/>
                </a:gradFill>
              </a:rPr>
              <a:t>much more</a:t>
            </a:r>
            <a:r>
              <a:rPr lang="en-GB" sz="2100" dirty="0">
                <a:gradFill flip="none" rotWithShape="1">
                  <a:gsLst>
                    <a:gs pos="0">
                      <a:prstClr val="black"/>
                    </a:gs>
                    <a:gs pos="86000">
                      <a:prstClr val="black"/>
                    </a:gs>
                  </a:gsLst>
                  <a:lin ang="5400000" scaled="0"/>
                  <a:tileRect/>
                </a:gradFill>
              </a:rPr>
              <a:t/>
            </a:r>
            <a:br>
              <a:rPr lang="en-GB" sz="2100" dirty="0">
                <a:gradFill flip="none" rotWithShape="1">
                  <a:gsLst>
                    <a:gs pos="0">
                      <a:prstClr val="black"/>
                    </a:gs>
                    <a:gs pos="86000">
                      <a:prstClr val="black"/>
                    </a:gs>
                  </a:gsLst>
                  <a:lin ang="5400000" scaled="0"/>
                  <a:tileRect/>
                </a:gradFill>
              </a:rPr>
            </a:br>
            <a:r>
              <a:rPr lang="en-GB" sz="2100" dirty="0" smtClean="0">
                <a:gradFill flip="none" rotWithShape="1">
                  <a:gsLst>
                    <a:gs pos="0">
                      <a:prstClr val="black"/>
                    </a:gs>
                    <a:gs pos="86000">
                      <a:prstClr val="black"/>
                    </a:gs>
                  </a:gsLst>
                  <a:lin ang="5400000" scaled="0"/>
                  <a:tileRect/>
                </a:gradFill>
              </a:rPr>
              <a:t>…</a:t>
            </a:r>
            <a:endParaRPr lang="en-GB" sz="3600" dirty="0"/>
          </a:p>
        </p:txBody>
      </p:sp>
    </p:spTree>
    <p:extLst>
      <p:ext uri="{BB962C8B-B14F-4D97-AF65-F5344CB8AC3E}">
        <p14:creationId xmlns:p14="http://schemas.microsoft.com/office/powerpoint/2010/main" val="548703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929" y="2115770"/>
            <a:ext cx="8382000" cy="2908489"/>
          </a:xfrm>
        </p:spPr>
        <p:txBody>
          <a:bodyPr/>
          <a:lstStyle/>
          <a:p>
            <a:r>
              <a:rPr lang="en-GB" sz="3000" dirty="0"/>
              <a:t>The F# Compiler – 300+ Pull Requests and rising</a:t>
            </a:r>
            <a:br>
              <a:rPr lang="en-GB" sz="3000" dirty="0"/>
            </a:br>
            <a:r>
              <a:rPr lang="en-GB" sz="3000" dirty="0"/>
              <a:t/>
            </a:r>
            <a:br>
              <a:rPr lang="en-GB" sz="3000" dirty="0"/>
            </a:br>
            <a:r>
              <a:rPr lang="en-GB" sz="3000" dirty="0"/>
              <a:t>Where to Contribute?</a:t>
            </a:r>
            <a:br>
              <a:rPr lang="en-GB" sz="3000" dirty="0"/>
            </a:br>
            <a:r>
              <a:rPr lang="en-GB" sz="3000" dirty="0"/>
              <a:t/>
            </a:r>
            <a:br>
              <a:rPr lang="en-GB" sz="3000" dirty="0"/>
            </a:br>
            <a:r>
              <a:rPr lang="en-GB" sz="3000" dirty="0"/>
              <a:t>See </a:t>
            </a:r>
            <a:r>
              <a:rPr lang="en-GB" sz="3000" dirty="0">
                <a:hlinkClick r:id="rId2"/>
              </a:rPr>
              <a:t>fsharp.github.io</a:t>
            </a:r>
            <a:r>
              <a:rPr lang="en-GB" sz="3000" dirty="0"/>
              <a:t/>
            </a:r>
            <a:br>
              <a:rPr lang="en-GB" sz="3000" dirty="0"/>
            </a:br>
            <a:r>
              <a:rPr lang="en-GB" sz="3000" dirty="0"/>
              <a:t/>
            </a:r>
            <a:br>
              <a:rPr lang="en-GB" sz="3000" dirty="0"/>
            </a:br>
            <a:endParaRPr lang="en-GB" sz="3000" dirty="0"/>
          </a:p>
        </p:txBody>
      </p:sp>
    </p:spTree>
    <p:extLst>
      <p:ext uri="{BB962C8B-B14F-4D97-AF65-F5344CB8AC3E}">
        <p14:creationId xmlns:p14="http://schemas.microsoft.com/office/powerpoint/2010/main" val="2429770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602788"/>
            <a:ext cx="8382000" cy="1828193"/>
          </a:xfrm>
        </p:spPr>
        <p:txBody>
          <a:bodyPr/>
          <a:lstStyle/>
          <a:p>
            <a:pPr algn="ctr"/>
            <a:r>
              <a:rPr lang="en-GB" sz="3600" dirty="0"/>
              <a:t>The F# Language Design Process</a:t>
            </a:r>
            <a:br>
              <a:rPr lang="en-GB" sz="3600" dirty="0"/>
            </a:br>
            <a:r>
              <a:rPr lang="en-GB" sz="3000" dirty="0"/>
              <a:t/>
            </a:r>
            <a:br>
              <a:rPr lang="en-GB" sz="3000" dirty="0"/>
            </a:br>
            <a:r>
              <a:rPr lang="en-GB" sz="3000" dirty="0">
                <a:hlinkClick r:id="rId2"/>
              </a:rPr>
              <a:t>fslang.uservoice.com</a:t>
            </a:r>
            <a:r>
              <a:rPr lang="en-GB" sz="3000" dirty="0"/>
              <a:t> </a:t>
            </a:r>
            <a:r>
              <a:rPr lang="en-GB" sz="3600" dirty="0"/>
              <a:t/>
            </a:r>
            <a:br>
              <a:rPr lang="en-GB" sz="3600" dirty="0"/>
            </a:br>
            <a:endParaRPr lang="en-GB" sz="3600" dirty="0"/>
          </a:p>
        </p:txBody>
      </p:sp>
    </p:spTree>
    <p:extLst>
      <p:ext uri="{BB962C8B-B14F-4D97-AF65-F5344CB8AC3E}">
        <p14:creationId xmlns:p14="http://schemas.microsoft.com/office/powerpoint/2010/main" val="3271286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447" y="368054"/>
            <a:ext cx="8095570" cy="1523493"/>
          </a:xfrm>
        </p:spPr>
        <p:txBody>
          <a:bodyPr/>
          <a:lstStyle/>
          <a:p>
            <a:r>
              <a:rPr lang="en-GB" dirty="0" smtClean="0"/>
              <a:t>Learn more</a:t>
            </a:r>
            <a:endParaRPr lang="en-GB" dirty="0"/>
          </a:p>
        </p:txBody>
      </p:sp>
      <p:sp>
        <p:nvSpPr>
          <p:cNvPr id="3" name="Title 1"/>
          <p:cNvSpPr txBox="1">
            <a:spLocks/>
          </p:cNvSpPr>
          <p:nvPr/>
        </p:nvSpPr>
        <p:spPr>
          <a:xfrm>
            <a:off x="628447" y="3432594"/>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4000" b="0" dirty="0"/>
          </a:p>
          <a:p>
            <a:endParaRPr lang="en-GB" sz="4000" b="0" dirty="0"/>
          </a:p>
          <a:p>
            <a:endParaRPr lang="en-GB" sz="4000" b="0" dirty="0"/>
          </a:p>
          <a:p>
            <a:endParaRPr lang="en-GB" sz="4000" b="0" dirty="0"/>
          </a:p>
          <a:p>
            <a:r>
              <a:rPr lang="en-GB" sz="4000" b="0" dirty="0" smtClean="0">
                <a:hlinkClick r:id="rId2"/>
              </a:rPr>
              <a:t>fsharp.org</a:t>
            </a:r>
            <a:endParaRPr lang="en-GB" sz="4000" b="0" dirty="0" smtClean="0"/>
          </a:p>
          <a:p>
            <a:endParaRPr lang="en-GB" sz="4000" b="0" dirty="0"/>
          </a:p>
          <a:p>
            <a:endParaRPr lang="en-GB" sz="4000" b="0" dirty="0"/>
          </a:p>
          <a:p>
            <a:r>
              <a:rPr lang="en-GB" sz="4000" b="0" dirty="0"/>
              <a:t> </a:t>
            </a:r>
          </a:p>
        </p:txBody>
      </p:sp>
    </p:spTree>
    <p:extLst>
      <p:ext uri="{BB962C8B-B14F-4D97-AF65-F5344CB8AC3E}">
        <p14:creationId xmlns:p14="http://schemas.microsoft.com/office/powerpoint/2010/main" val="105435274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623248"/>
          </a:xfrm>
        </p:spPr>
        <p:txBody>
          <a:bodyPr/>
          <a:lstStyle/>
          <a:p>
            <a:pPr algn="ctr"/>
            <a:r>
              <a:rPr lang="en-GB" dirty="0" smtClean="0"/>
              <a:t>F# and objects</a:t>
            </a:r>
            <a:endParaRPr lang="en-GB" dirty="0"/>
          </a:p>
        </p:txBody>
      </p:sp>
    </p:spTree>
    <p:extLst>
      <p:ext uri="{BB962C8B-B14F-4D97-AF65-F5344CB8AC3E}">
        <p14:creationId xmlns:p14="http://schemas.microsoft.com/office/powerpoint/2010/main" val="2322668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1445795"/>
            <a:ext cx="8382000" cy="1994392"/>
          </a:xfrm>
        </p:spPr>
        <p:txBody>
          <a:bodyPr/>
          <a:lstStyle/>
          <a:p>
            <a:r>
              <a:rPr lang="en-GB" sz="3600" dirty="0" smtClean="0"/>
              <a:t>Part 1 – Overview, Examples, Motivation</a:t>
            </a:r>
            <a:br>
              <a:rPr lang="en-GB" sz="3600" dirty="0" smtClean="0"/>
            </a:br>
            <a:r>
              <a:rPr lang="en-GB" sz="3600" dirty="0"/>
              <a:t/>
            </a:r>
            <a:br>
              <a:rPr lang="en-GB" sz="3600" dirty="0"/>
            </a:br>
            <a:r>
              <a:rPr lang="en-GB" sz="3600" dirty="0" smtClean="0"/>
              <a:t>Part II – A closer look at implementing a type provider</a:t>
            </a:r>
            <a:endParaRPr lang="en-GB" sz="3600" dirty="0"/>
          </a:p>
        </p:txBody>
      </p:sp>
    </p:spTree>
    <p:extLst>
      <p:ext uri="{BB962C8B-B14F-4D97-AF65-F5344CB8AC3E}">
        <p14:creationId xmlns:p14="http://schemas.microsoft.com/office/powerpoint/2010/main" val="4220469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1731" y="2602787"/>
            <a:ext cx="8382000" cy="2548390"/>
          </a:xfrm>
        </p:spPr>
        <p:txBody>
          <a:bodyPr/>
          <a:lstStyle/>
          <a:p>
            <a:r>
              <a:rPr lang="en-GB" sz="3200" dirty="0">
                <a:gradFill>
                  <a:gsLst>
                    <a:gs pos="0">
                      <a:schemeClr val="tx1"/>
                    </a:gs>
                    <a:gs pos="86000">
                      <a:schemeClr val="tx1"/>
                    </a:gs>
                  </a:gsLst>
                  <a:lin ang="5400000" scaled="0"/>
                </a:gradFill>
              </a:rPr>
              <a:t>E</a:t>
            </a:r>
            <a:r>
              <a:rPr lang="en-GB" sz="32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mbrace </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objects, make them fit with the expression-oriented typed functional paradigm</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especially for interop and software engineering purposes</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embrace full “object-</a:t>
            </a:r>
            <a:r>
              <a:rPr lang="en-GB" sz="28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endParaRPr lang="en-GB" sz="5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4361311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latin typeface="Segoe UI Light" panose="020B0502040204020203" pitchFamily="34" charset="0"/>
              </a:rPr>
              <a:t>F# - Objects + Functional</a:t>
            </a:r>
          </a:p>
        </p:txBody>
      </p:sp>
      <p:sp>
        <p:nvSpPr>
          <p:cNvPr id="3" name="Content Placeholder 2"/>
          <p:cNvSpPr>
            <a:spLocks noGrp="1"/>
          </p:cNvSpPr>
          <p:nvPr>
            <p:ph type="body" sz="quarter" idx="10"/>
          </p:nvPr>
        </p:nvSpPr>
        <p:spPr>
          <a:xfrm>
            <a:off x="389435" y="1784288"/>
            <a:ext cx="8593200" cy="3628686"/>
          </a:xfrm>
        </p:spPr>
        <p:txBody>
          <a:bodyPr/>
          <a:lstStyle/>
          <a:p>
            <a:pPr defTabSz="685772">
              <a:lnSpc>
                <a:spcPct val="90000"/>
              </a:lnSpc>
              <a:defRPr/>
            </a:pPr>
            <a:r>
              <a:rPr lang="en-US" sz="2000" b="1" kern="1200" dirty="0" smtClean="0">
                <a:solidFill>
                  <a:schemeClr val="accent2"/>
                </a:solidFill>
                <a:latin typeface="Consolas" pitchFamily="49" charset="0"/>
                <a:cs typeface="Consolas" pitchFamily="49" charset="0"/>
              </a:rPr>
              <a:t>type</a:t>
            </a:r>
            <a:r>
              <a:rPr lang="en-US" sz="2000" b="1" kern="1200" dirty="0" smtClean="0">
                <a:latin typeface="Consolas" pitchFamily="49" charset="0"/>
                <a:cs typeface="Consolas" pitchFamily="49" charset="0"/>
              </a:rPr>
              <a:t> Vector2D (</a:t>
            </a:r>
            <a:r>
              <a:rPr lang="en-US" sz="2000" b="1" kern="1200" dirty="0" err="1" smtClean="0">
                <a:latin typeface="Consolas" pitchFamily="49" charset="0"/>
                <a:cs typeface="Consolas" pitchFamily="49" charset="0"/>
              </a:rPr>
              <a:t>dx:double</a:t>
            </a:r>
            <a:r>
              <a:rPr lang="en-US" sz="2000" b="1" kern="1200" dirty="0" smtClean="0">
                <a:latin typeface="Consolas" pitchFamily="49" charset="0"/>
                <a:cs typeface="Consolas" pitchFamily="49" charset="0"/>
              </a:rPr>
              <a:t>, </a:t>
            </a:r>
            <a:r>
              <a:rPr lang="en-US" sz="2000" b="1" kern="1200" dirty="0" err="1" smtClean="0">
                <a:latin typeface="Consolas" pitchFamily="49" charset="0"/>
                <a:cs typeface="Consolas" pitchFamily="49" charset="0"/>
              </a:rPr>
              <a:t>dy:double</a:t>
            </a:r>
            <a:r>
              <a:rPr lang="en-US" sz="2000" b="1" kern="1200" dirty="0" smtClean="0">
                <a:latin typeface="Consolas" pitchFamily="49" charset="0"/>
                <a:cs typeface="Consolas" pitchFamily="49" charset="0"/>
              </a:rPr>
              <a:t>) =</a:t>
            </a:r>
          </a:p>
          <a:p>
            <a:pPr defTabSz="685772">
              <a:lnSpc>
                <a:spcPct val="90000"/>
              </a:lnSpc>
              <a:defRPr/>
            </a:pPr>
            <a:endParaRPr lang="en-US" sz="2000" b="1" kern="1200" dirty="0" smtClean="0">
              <a:latin typeface="Consolas" pitchFamily="49" charset="0"/>
              <a:cs typeface="Consolas" pitchFamily="49" charset="0"/>
            </a:endParaRPr>
          </a:p>
          <a:p>
            <a:pPr>
              <a:lnSpc>
                <a:spcPct val="90000"/>
              </a:lnSpc>
              <a:defRPr/>
            </a:pPr>
            <a:r>
              <a:rPr lang="en-US" sz="2000" b="1" dirty="0" smtClean="0">
                <a:solidFill>
                  <a:schemeClr val="accent2">
                    <a:lumMod val="40000"/>
                    <a:lumOff val="60000"/>
                  </a:schemeClr>
                </a:solidFill>
                <a:cs typeface="Consolas" pitchFamily="49" charset="0"/>
              </a:rPr>
              <a:t>   </a:t>
            </a:r>
            <a:r>
              <a:rPr lang="en-US" sz="2000" b="1" dirty="0" smtClean="0">
                <a:solidFill>
                  <a:schemeClr val="accent2"/>
                </a:solidFill>
                <a:cs typeface="Consolas" pitchFamily="49" charset="0"/>
              </a:rPr>
              <a:t>let</a:t>
            </a:r>
            <a:r>
              <a:rPr lang="en-US" sz="2000" b="1" dirty="0" smtClean="0">
                <a:cs typeface="Consolas" pitchFamily="49" charset="0"/>
              </a:rPr>
              <a:t> d2 = dx*</a:t>
            </a:r>
            <a:r>
              <a:rPr lang="en-US" sz="2000" b="1" dirty="0" err="1" smtClean="0">
                <a:cs typeface="Consolas" pitchFamily="49" charset="0"/>
              </a:rPr>
              <a:t>dx+dy</a:t>
            </a:r>
            <a:r>
              <a:rPr lang="en-US" sz="2000" b="1" dirty="0" smtClean="0">
                <a:cs typeface="Consolas" pitchFamily="49" charset="0"/>
              </a:rPr>
              <a:t>*dy</a:t>
            </a:r>
          </a:p>
          <a:p>
            <a:pPr defTabSz="685772">
              <a:lnSpc>
                <a:spcPct val="90000"/>
              </a:lnSpc>
              <a:defRPr/>
            </a:pPr>
            <a:endParaRPr lang="en-US" sz="2000" b="1" kern="1200" dirty="0" smtClean="0">
              <a:solidFill>
                <a:schemeClr val="accent2">
                  <a:lumMod val="40000"/>
                  <a:lumOff val="60000"/>
                </a:schemeClr>
              </a:solidFill>
              <a:latin typeface="Consolas" pitchFamily="49" charset="0"/>
              <a:cs typeface="Consolas" pitchFamily="49" charset="0"/>
            </a:endParaRPr>
          </a:p>
          <a:p>
            <a:pPr defTabSz="685772">
              <a:lnSpc>
                <a:spcPct val="90000"/>
              </a:lnSpc>
              <a:defRPr/>
            </a:pPr>
            <a:r>
              <a:rPr lang="en-US" sz="2000" b="1" kern="1200" dirty="0" smtClean="0">
                <a:solidFill>
                  <a:schemeClr val="accent2">
                    <a:lumMod val="40000"/>
                    <a:lumOff val="60000"/>
                  </a:schemeClr>
                </a:solidFill>
                <a:latin typeface="Consolas" pitchFamily="49" charset="0"/>
                <a:cs typeface="Consolas" pitchFamily="49" charset="0"/>
              </a:rPr>
              <a:t>   </a:t>
            </a:r>
            <a:r>
              <a:rPr lang="en-US" sz="2000" b="1" kern="1200" dirty="0" smtClean="0">
                <a:solidFill>
                  <a:schemeClr val="accent2"/>
                </a:solidFill>
                <a:latin typeface="Consolas" pitchFamily="49" charset="0"/>
                <a:cs typeface="Consolas" pitchFamily="49" charset="0"/>
              </a:rPr>
              <a:t>member</a:t>
            </a:r>
            <a:r>
              <a:rPr lang="en-US" sz="2000" b="1" kern="1200" dirty="0" smtClean="0">
                <a:latin typeface="Consolas" pitchFamily="49" charset="0"/>
                <a:cs typeface="Consolas" pitchFamily="49" charset="0"/>
              </a:rPr>
              <a:t> v.DX = dx</a:t>
            </a:r>
          </a:p>
          <a:p>
            <a:pPr defTabSz="685772">
              <a:lnSpc>
                <a:spcPct val="90000"/>
              </a:lnSpc>
              <a:defRPr/>
            </a:pPr>
            <a:r>
              <a:rPr lang="en-US" sz="2000" b="1" kern="1200" dirty="0" smtClean="0">
                <a:solidFill>
                  <a:schemeClr val="accent2">
                    <a:lumMod val="40000"/>
                    <a:lumOff val="60000"/>
                  </a:schemeClr>
                </a:solidFill>
                <a:latin typeface="Consolas" pitchFamily="49" charset="0"/>
                <a:cs typeface="Consolas" pitchFamily="49" charset="0"/>
              </a:rPr>
              <a:t>   </a:t>
            </a:r>
          </a:p>
          <a:p>
            <a:pPr defTabSz="685772">
              <a:lnSpc>
                <a:spcPct val="90000"/>
              </a:lnSpc>
              <a:defRPr/>
            </a:pPr>
            <a:r>
              <a:rPr lang="en-US" sz="2000" b="1" kern="1200" dirty="0" smtClean="0">
                <a:solidFill>
                  <a:schemeClr val="accent2">
                    <a:lumMod val="40000"/>
                    <a:lumOff val="60000"/>
                  </a:schemeClr>
                </a:solidFill>
                <a:latin typeface="Consolas" pitchFamily="49" charset="0"/>
                <a:cs typeface="Consolas" pitchFamily="49" charset="0"/>
              </a:rPr>
              <a:t>   </a:t>
            </a:r>
            <a:r>
              <a:rPr lang="en-US" sz="2000" b="1" kern="1200" dirty="0" smtClean="0">
                <a:solidFill>
                  <a:schemeClr val="accent2"/>
                </a:solidFill>
                <a:latin typeface="Consolas" pitchFamily="49" charset="0"/>
                <a:cs typeface="Consolas" pitchFamily="49" charset="0"/>
              </a:rPr>
              <a:t>member</a:t>
            </a:r>
            <a:r>
              <a:rPr lang="en-US" sz="2000" b="1" kern="1200" dirty="0" smtClean="0">
                <a:latin typeface="Consolas" pitchFamily="49" charset="0"/>
                <a:cs typeface="Consolas" pitchFamily="49" charset="0"/>
              </a:rPr>
              <a:t> </a:t>
            </a:r>
            <a:r>
              <a:rPr lang="en-US" sz="2000" b="1" kern="1200" dirty="0" err="1" smtClean="0">
                <a:latin typeface="Consolas" pitchFamily="49" charset="0"/>
                <a:cs typeface="Consolas" pitchFamily="49" charset="0"/>
              </a:rPr>
              <a:t>v.DY</a:t>
            </a:r>
            <a:r>
              <a:rPr lang="en-US" sz="2000" b="1" kern="1200" dirty="0" smtClean="0">
                <a:latin typeface="Consolas" pitchFamily="49" charset="0"/>
                <a:cs typeface="Consolas" pitchFamily="49" charset="0"/>
              </a:rPr>
              <a:t> = </a:t>
            </a:r>
            <a:r>
              <a:rPr lang="en-US" sz="2000" b="1" kern="1200" dirty="0" err="1" smtClean="0">
                <a:latin typeface="Consolas" pitchFamily="49" charset="0"/>
                <a:cs typeface="Consolas" pitchFamily="49" charset="0"/>
              </a:rPr>
              <a:t>dy</a:t>
            </a:r>
            <a:endParaRPr lang="en-US" sz="2000" b="1" kern="1200" dirty="0" smtClean="0">
              <a:latin typeface="Consolas" pitchFamily="49" charset="0"/>
              <a:cs typeface="Consolas" pitchFamily="49" charset="0"/>
            </a:endParaRPr>
          </a:p>
          <a:p>
            <a:pPr defTabSz="685772">
              <a:lnSpc>
                <a:spcPct val="90000"/>
              </a:lnSpc>
              <a:defRPr/>
            </a:pPr>
            <a:r>
              <a:rPr lang="en-US" sz="2000" b="1" kern="1200" dirty="0" smtClean="0">
                <a:solidFill>
                  <a:schemeClr val="accent2">
                    <a:lumMod val="40000"/>
                    <a:lumOff val="60000"/>
                  </a:schemeClr>
                </a:solidFill>
                <a:latin typeface="Consolas" pitchFamily="49" charset="0"/>
                <a:cs typeface="Consolas" pitchFamily="49" charset="0"/>
              </a:rPr>
              <a:t>   </a:t>
            </a:r>
          </a:p>
          <a:p>
            <a:pPr defTabSz="685772">
              <a:lnSpc>
                <a:spcPct val="90000"/>
              </a:lnSpc>
              <a:defRPr/>
            </a:pPr>
            <a:r>
              <a:rPr lang="en-US" sz="2000" b="1" kern="1200" dirty="0" smtClean="0">
                <a:solidFill>
                  <a:schemeClr val="accent2">
                    <a:lumMod val="40000"/>
                    <a:lumOff val="60000"/>
                  </a:schemeClr>
                </a:solidFill>
                <a:latin typeface="Consolas" pitchFamily="49" charset="0"/>
                <a:cs typeface="Consolas" pitchFamily="49" charset="0"/>
              </a:rPr>
              <a:t>   </a:t>
            </a:r>
            <a:r>
              <a:rPr lang="en-US" sz="2000" b="1" kern="1200" dirty="0" smtClean="0">
                <a:solidFill>
                  <a:schemeClr val="accent2"/>
                </a:solidFill>
                <a:latin typeface="Consolas" pitchFamily="49" charset="0"/>
                <a:cs typeface="Consolas" pitchFamily="49" charset="0"/>
              </a:rPr>
              <a:t>member</a:t>
            </a:r>
            <a:r>
              <a:rPr lang="en-US" sz="2000" b="1" kern="1200" dirty="0" smtClean="0">
                <a:latin typeface="Consolas" pitchFamily="49" charset="0"/>
                <a:cs typeface="Consolas" pitchFamily="49" charset="0"/>
              </a:rPr>
              <a:t> v.Length = sqrt d2</a:t>
            </a:r>
          </a:p>
          <a:p>
            <a:pPr defTabSz="685772">
              <a:lnSpc>
                <a:spcPct val="90000"/>
              </a:lnSpc>
              <a:defRPr/>
            </a:pPr>
            <a:r>
              <a:rPr lang="en-US" sz="2000" b="1" kern="1200" dirty="0" smtClean="0">
                <a:solidFill>
                  <a:schemeClr val="accent2">
                    <a:lumMod val="40000"/>
                    <a:lumOff val="60000"/>
                  </a:schemeClr>
                </a:solidFill>
                <a:latin typeface="Consolas" pitchFamily="49" charset="0"/>
                <a:cs typeface="Consolas" pitchFamily="49" charset="0"/>
              </a:rPr>
              <a:t>   </a:t>
            </a:r>
          </a:p>
          <a:p>
            <a:pPr defTabSz="685772">
              <a:lnSpc>
                <a:spcPct val="90000"/>
              </a:lnSpc>
              <a:defRPr/>
            </a:pPr>
            <a:r>
              <a:rPr lang="en-US" sz="2000" b="1" kern="1200" dirty="0" smtClean="0">
                <a:solidFill>
                  <a:schemeClr val="accent2">
                    <a:lumMod val="40000"/>
                    <a:lumOff val="60000"/>
                  </a:schemeClr>
                </a:solidFill>
                <a:latin typeface="Consolas" pitchFamily="49" charset="0"/>
                <a:cs typeface="Consolas" pitchFamily="49" charset="0"/>
              </a:rPr>
              <a:t>   </a:t>
            </a:r>
            <a:r>
              <a:rPr lang="en-US" sz="2000" b="1" kern="1200" dirty="0" smtClean="0">
                <a:solidFill>
                  <a:schemeClr val="accent2"/>
                </a:solidFill>
                <a:latin typeface="Consolas" pitchFamily="49" charset="0"/>
                <a:cs typeface="Consolas" pitchFamily="49" charset="0"/>
              </a:rPr>
              <a:t>member</a:t>
            </a:r>
            <a:r>
              <a:rPr lang="en-US" sz="2000" b="1" kern="1200" dirty="0" smtClean="0">
                <a:latin typeface="Consolas" pitchFamily="49" charset="0"/>
                <a:cs typeface="Consolas" pitchFamily="49" charset="0"/>
              </a:rPr>
              <a:t> </a:t>
            </a:r>
            <a:r>
              <a:rPr lang="en-US" sz="2000" b="1" kern="1200" dirty="0" err="1" smtClean="0">
                <a:latin typeface="Consolas" pitchFamily="49" charset="0"/>
                <a:cs typeface="Consolas" pitchFamily="49" charset="0"/>
              </a:rPr>
              <a:t>v.Scale</a:t>
            </a:r>
            <a:r>
              <a:rPr lang="en-US" sz="2000" b="1" kern="1200" dirty="0" smtClean="0">
                <a:latin typeface="Consolas" pitchFamily="49" charset="0"/>
                <a:cs typeface="Consolas" pitchFamily="49" charset="0"/>
              </a:rPr>
              <a:t>(k) = Vector2D (dx*k, </a:t>
            </a:r>
            <a:r>
              <a:rPr lang="en-US" sz="2000" b="1" kern="1200" dirty="0" err="1" smtClean="0">
                <a:latin typeface="Consolas" pitchFamily="49" charset="0"/>
                <a:cs typeface="Consolas" pitchFamily="49" charset="0"/>
              </a:rPr>
              <a:t>dy</a:t>
            </a:r>
            <a:r>
              <a:rPr lang="en-US" sz="2000" b="1" kern="1200" dirty="0" smtClean="0">
                <a:latin typeface="Consolas" pitchFamily="49" charset="0"/>
                <a:cs typeface="Consolas" pitchFamily="49" charset="0"/>
              </a:rPr>
              <a:t>*k)</a:t>
            </a:r>
            <a:endParaRPr lang="en-US" sz="2000" b="1" kern="1200" dirty="0" smtClean="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5440222" y="2206432"/>
            <a:ext cx="2264338" cy="738664"/>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100" b="1" dirty="0">
                <a:solidFill>
                  <a:prstClr val="black"/>
                </a:solidFill>
              </a:rPr>
              <a:t>Inputs to object </a:t>
            </a:r>
          </a:p>
          <a:p>
            <a:pPr algn="ctr"/>
            <a:r>
              <a:rPr lang="en-GB" sz="2100" b="1" dirty="0">
                <a:solidFill>
                  <a:prstClr val="black"/>
                </a:solidFill>
              </a:rPr>
              <a:t>construction</a:t>
            </a:r>
          </a:p>
        </p:txBody>
      </p:sp>
      <p:sp>
        <p:nvSpPr>
          <p:cNvPr id="5" name="Rectangular Callout 4"/>
          <p:cNvSpPr/>
          <p:nvPr/>
        </p:nvSpPr>
        <p:spPr>
          <a:xfrm>
            <a:off x="5173335" y="3675368"/>
            <a:ext cx="2724465" cy="415498"/>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100" b="1" dirty="0">
                <a:solidFill>
                  <a:prstClr val="black"/>
                </a:solidFill>
              </a:rPr>
              <a:t>Exported properties</a:t>
            </a:r>
          </a:p>
        </p:txBody>
      </p:sp>
      <p:sp>
        <p:nvSpPr>
          <p:cNvPr id="6" name="Rectangular Callout 5"/>
          <p:cNvSpPr/>
          <p:nvPr/>
        </p:nvSpPr>
        <p:spPr>
          <a:xfrm>
            <a:off x="5368807" y="4222935"/>
            <a:ext cx="2403543" cy="415498"/>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100" b="1" dirty="0">
                <a:solidFill>
                  <a:prstClr val="black"/>
                </a:solidFill>
              </a:rPr>
              <a:t>Exported method</a:t>
            </a:r>
          </a:p>
        </p:txBody>
      </p:sp>
      <p:sp>
        <p:nvSpPr>
          <p:cNvPr id="7" name="Rectangular Callout 6"/>
          <p:cNvSpPr/>
          <p:nvPr/>
        </p:nvSpPr>
        <p:spPr>
          <a:xfrm>
            <a:off x="5450337" y="3016935"/>
            <a:ext cx="2186561" cy="415498"/>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100" b="1" dirty="0">
                <a:solidFill>
                  <a:prstClr val="black"/>
                </a:solidFill>
              </a:rPr>
              <a:t>Object internals</a:t>
            </a:r>
          </a:p>
        </p:txBody>
      </p:sp>
    </p:spTree>
    <p:extLst>
      <p:ext uri="{BB962C8B-B14F-4D97-AF65-F5344CB8AC3E}">
        <p14:creationId xmlns:p14="http://schemas.microsoft.com/office/powerpoint/2010/main" val="16416045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Objects</a:t>
            </a:r>
            <a:endParaRPr lang="en-GB" dirty="0">
              <a:latin typeface="Segoe UI Light" panose="020B0502040204020203" pitchFamily="34" charset="0"/>
              <a:cs typeface="Segoe UI Light" panose="020B0502040204020203" pitchFamily="34" charset="0"/>
            </a:endParaRPr>
          </a:p>
        </p:txBody>
      </p:sp>
      <p:sp>
        <p:nvSpPr>
          <p:cNvPr id="5122" name="Text Box 2"/>
          <p:cNvSpPr txBox="1">
            <a:spLocks noChangeArrowheads="1"/>
          </p:cNvSpPr>
          <p:nvPr/>
        </p:nvSpPr>
        <p:spPr bwMode="auto">
          <a:xfrm>
            <a:off x="389437" y="3092694"/>
            <a:ext cx="3752954" cy="153096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40500" tIns="34290" rIns="40500" bIns="34290" numCol="1" anchor="t" anchorCtr="0" compatLnSpc="1">
            <a:prstTxWarp prst="textNoShape">
              <a:avLst/>
            </a:prstTxWarp>
          </a:bodyPr>
          <a:lstStyle/>
          <a:p>
            <a:pPr algn="ctr" defTabSz="685800" fontAlgn="base">
              <a:spcBef>
                <a:spcPct val="0"/>
              </a:spcBef>
              <a:spcAft>
                <a:spcPts val="750"/>
              </a:spcAft>
            </a:pPr>
            <a:r>
              <a:rPr lang="en-GB" i="1" dirty="0">
                <a:solidFill>
                  <a:prstClr val="black"/>
                </a:solidFill>
                <a:latin typeface="Calibri" pitchFamily="34" charset="0"/>
                <a:cs typeface="Arial" pitchFamily="34" charset="0"/>
              </a:rPr>
              <a:t>Object Interface Types</a:t>
            </a:r>
          </a:p>
          <a:p>
            <a:pPr defTabSz="685800" fontAlgn="base">
              <a:spcBef>
                <a:spcPct val="0"/>
              </a:spcBef>
              <a:spcAft>
                <a:spcPct val="0"/>
              </a:spcAft>
            </a:pPr>
            <a:r>
              <a:rPr lang="en-GB" sz="1500" b="1" dirty="0">
                <a:solidFill>
                  <a:prstClr val="black"/>
                </a:solidFill>
                <a:latin typeface="Lucida Console" pitchFamily="49" charset="0"/>
                <a:cs typeface="Arial" pitchFamily="34" charset="0"/>
              </a:rPr>
              <a:t>type</a:t>
            </a:r>
            <a:r>
              <a:rPr lang="en-US" sz="1500" dirty="0">
                <a:solidFill>
                  <a:prstClr val="black"/>
                </a:solidFill>
                <a:latin typeface="Lucida Console" pitchFamily="49" charset="0"/>
                <a:cs typeface="Arial" pitchFamily="34" charset="0"/>
              </a:rPr>
              <a:t> </a:t>
            </a:r>
            <a:r>
              <a:rPr lang="en-US" sz="1500" dirty="0" err="1">
                <a:solidFill>
                  <a:prstClr val="black"/>
                </a:solidFill>
                <a:latin typeface="Lucida Console" pitchFamily="49" charset="0"/>
                <a:cs typeface="Arial" pitchFamily="34" charset="0"/>
              </a:rPr>
              <a:t>IObject</a:t>
            </a:r>
            <a:r>
              <a:rPr lang="en-US" sz="1500" dirty="0">
                <a:solidFill>
                  <a:prstClr val="black"/>
                </a:solidFill>
                <a:latin typeface="Lucida Console" pitchFamily="49" charset="0"/>
                <a:cs typeface="Arial" pitchFamily="34" charset="0"/>
              </a:rPr>
              <a:t> = </a:t>
            </a:r>
          </a:p>
          <a:p>
            <a:pPr defTabSz="685800" fontAlgn="base">
              <a:spcBef>
                <a:spcPct val="0"/>
              </a:spcBef>
              <a:spcAft>
                <a:spcPct val="0"/>
              </a:spcAft>
            </a:pPr>
            <a:r>
              <a:rPr lang="en-US" sz="1500" dirty="0">
                <a:solidFill>
                  <a:prstClr val="black"/>
                </a:solidFill>
                <a:latin typeface="Lucida Console" pitchFamily="49" charset="0"/>
                <a:cs typeface="Arial" pitchFamily="34" charset="0"/>
              </a:rPr>
              <a:t>  </a:t>
            </a:r>
            <a:r>
              <a:rPr lang="en-GB" sz="1500" b="1" dirty="0">
                <a:solidFill>
                  <a:prstClr val="black"/>
                </a:solidFill>
                <a:latin typeface="Lucida Console" pitchFamily="49" charset="0"/>
                <a:cs typeface="Arial" pitchFamily="34" charset="0"/>
              </a:rPr>
              <a:t>interface</a:t>
            </a:r>
            <a:r>
              <a:rPr lang="en-US" sz="1500" dirty="0">
                <a:solidFill>
                  <a:prstClr val="black"/>
                </a:solidFill>
                <a:latin typeface="Lucida Console" pitchFamily="49" charset="0"/>
                <a:cs typeface="Arial" pitchFamily="34" charset="0"/>
              </a:rPr>
              <a:t> </a:t>
            </a:r>
            <a:r>
              <a:rPr lang="en-US" sz="1500" dirty="0" err="1">
                <a:solidFill>
                  <a:prstClr val="black"/>
                </a:solidFill>
                <a:latin typeface="Lucida Console" pitchFamily="49" charset="0"/>
                <a:cs typeface="Arial" pitchFamily="34" charset="0"/>
              </a:rPr>
              <a:t>ISimpleObject</a:t>
            </a:r>
            <a:endParaRPr lang="en-US" sz="1500" dirty="0">
              <a:solidFill>
                <a:prstClr val="black"/>
              </a:solidFill>
              <a:latin typeface="Lucida Console" pitchFamily="49" charset="0"/>
              <a:cs typeface="Arial" pitchFamily="34" charset="0"/>
            </a:endParaRPr>
          </a:p>
          <a:p>
            <a:pPr defTabSz="685800" fontAlgn="base">
              <a:spcBef>
                <a:spcPct val="0"/>
              </a:spcBef>
              <a:spcAft>
                <a:spcPct val="0"/>
              </a:spcAft>
            </a:pPr>
            <a:r>
              <a:rPr lang="en-US" sz="1500" dirty="0">
                <a:solidFill>
                  <a:prstClr val="black"/>
                </a:solidFill>
                <a:latin typeface="Lucida Console" pitchFamily="49" charset="0"/>
                <a:cs typeface="Arial" pitchFamily="34" charset="0"/>
              </a:rPr>
              <a:t>  </a:t>
            </a:r>
            <a:r>
              <a:rPr lang="en-GB" sz="1500" b="1" dirty="0">
                <a:solidFill>
                  <a:prstClr val="black"/>
                </a:solidFill>
                <a:latin typeface="Lucida Console" pitchFamily="49" charset="0"/>
                <a:cs typeface="Arial" pitchFamily="34" charset="0"/>
              </a:rPr>
              <a:t>abstract</a:t>
            </a:r>
            <a:r>
              <a:rPr lang="en-US" sz="1500" dirty="0">
                <a:solidFill>
                  <a:prstClr val="black"/>
                </a:solidFill>
                <a:latin typeface="Lucida Console" pitchFamily="49" charset="0"/>
                <a:cs typeface="Arial" pitchFamily="34" charset="0"/>
              </a:rPr>
              <a:t> Prop1 : </a:t>
            </a:r>
            <a:r>
              <a:rPr lang="en-US" sz="1500" i="1" dirty="0">
                <a:solidFill>
                  <a:prstClr val="black"/>
                </a:solidFill>
                <a:latin typeface="Lucida Console" pitchFamily="49" charset="0"/>
                <a:cs typeface="Arial" pitchFamily="34" charset="0"/>
              </a:rPr>
              <a:t>type</a:t>
            </a:r>
            <a:endParaRPr lang="en-US" sz="1500" dirty="0">
              <a:solidFill>
                <a:prstClr val="black"/>
              </a:solidFill>
              <a:latin typeface="Lucida Console" pitchFamily="49" charset="0"/>
              <a:cs typeface="Arial" pitchFamily="34" charset="0"/>
            </a:endParaRPr>
          </a:p>
          <a:p>
            <a:pPr defTabSz="685800" fontAlgn="base">
              <a:spcBef>
                <a:spcPct val="0"/>
              </a:spcBef>
              <a:spcAft>
                <a:spcPct val="0"/>
              </a:spcAft>
            </a:pPr>
            <a:r>
              <a:rPr lang="en-US" sz="1500" dirty="0">
                <a:solidFill>
                  <a:prstClr val="black"/>
                </a:solidFill>
                <a:latin typeface="Lucida Console" pitchFamily="49" charset="0"/>
                <a:cs typeface="Arial" pitchFamily="34" charset="0"/>
              </a:rPr>
              <a:t>  </a:t>
            </a:r>
            <a:r>
              <a:rPr lang="en-GB" sz="1500" b="1" dirty="0">
                <a:solidFill>
                  <a:prstClr val="black"/>
                </a:solidFill>
                <a:latin typeface="Lucida Console" pitchFamily="49" charset="0"/>
                <a:cs typeface="Arial" pitchFamily="34" charset="0"/>
              </a:rPr>
              <a:t>abstract</a:t>
            </a:r>
            <a:r>
              <a:rPr lang="en-US" sz="1500" dirty="0">
                <a:solidFill>
                  <a:prstClr val="black"/>
                </a:solidFill>
                <a:latin typeface="Lucida Console" pitchFamily="49" charset="0"/>
                <a:cs typeface="Arial" pitchFamily="34" charset="0"/>
              </a:rPr>
              <a:t> Meth2 : </a:t>
            </a:r>
            <a:r>
              <a:rPr lang="en-US" sz="1500" i="1" dirty="0">
                <a:solidFill>
                  <a:prstClr val="black"/>
                </a:solidFill>
                <a:latin typeface="Lucida Console" pitchFamily="49" charset="0"/>
                <a:cs typeface="Arial" pitchFamily="34" charset="0"/>
              </a:rPr>
              <a:t>type</a:t>
            </a:r>
            <a:r>
              <a:rPr lang="en-US" sz="1500" dirty="0">
                <a:solidFill>
                  <a:prstClr val="black"/>
                </a:solidFill>
                <a:latin typeface="Lucida Console" pitchFamily="49" charset="0"/>
                <a:cs typeface="Arial" pitchFamily="34" charset="0"/>
              </a:rPr>
              <a:t> -&gt; </a:t>
            </a:r>
            <a:r>
              <a:rPr lang="en-US" sz="1500" i="1" dirty="0">
                <a:solidFill>
                  <a:prstClr val="black"/>
                </a:solidFill>
                <a:latin typeface="Lucida Console" pitchFamily="49" charset="0"/>
                <a:cs typeface="Arial" pitchFamily="34" charset="0"/>
              </a:rPr>
              <a:t>type</a:t>
            </a:r>
            <a:endParaRPr lang="en-US" sz="3600" dirty="0">
              <a:solidFill>
                <a:prstClr val="black"/>
              </a:solidFill>
              <a:latin typeface="Lucida Console" pitchFamily="49" charset="0"/>
              <a:cs typeface="Arial" pitchFamily="34" charset="0"/>
            </a:endParaRPr>
          </a:p>
        </p:txBody>
      </p:sp>
      <p:sp>
        <p:nvSpPr>
          <p:cNvPr id="5123" name="Text Box 3"/>
          <p:cNvSpPr txBox="1">
            <a:spLocks noChangeArrowheads="1"/>
          </p:cNvSpPr>
          <p:nvPr/>
        </p:nvSpPr>
        <p:spPr bwMode="auto">
          <a:xfrm>
            <a:off x="4229352" y="2986087"/>
            <a:ext cx="4185986" cy="2843213"/>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40500" tIns="34290" rIns="40500" bIns="34290" numCol="1" anchor="t" anchorCtr="0" compatLnSpc="1">
            <a:prstTxWarp prst="textNoShape">
              <a:avLst/>
            </a:prstTxWarp>
          </a:bodyPr>
          <a:lstStyle/>
          <a:p>
            <a:pPr algn="ctr" defTabSz="685800" fontAlgn="base">
              <a:spcBef>
                <a:spcPct val="0"/>
              </a:spcBef>
              <a:spcAft>
                <a:spcPts val="750"/>
              </a:spcAft>
            </a:pPr>
            <a:r>
              <a:rPr lang="en-GB" i="1" dirty="0">
                <a:solidFill>
                  <a:prstClr val="black"/>
                </a:solidFill>
                <a:latin typeface="Calibri" pitchFamily="34" charset="0"/>
                <a:cs typeface="Arial" pitchFamily="34" charset="0"/>
              </a:rPr>
              <a:t>Object Expressions</a:t>
            </a:r>
          </a:p>
          <a:p>
            <a:pPr defTabSz="685800" fontAlgn="base">
              <a:spcBef>
                <a:spcPct val="0"/>
              </a:spcBef>
              <a:spcAft>
                <a:spcPct val="0"/>
              </a:spcAft>
            </a:pPr>
            <a:r>
              <a:rPr lang="en-US" sz="1500" dirty="0">
                <a:solidFill>
                  <a:prstClr val="black"/>
                </a:solidFill>
                <a:latin typeface="Lucida Console" pitchFamily="49" charset="0"/>
                <a:cs typeface="Arial" pitchFamily="34" charset="0"/>
              </a:rPr>
              <a:t>{ </a:t>
            </a:r>
            <a:r>
              <a:rPr lang="en-GB" sz="1500" b="1" dirty="0">
                <a:solidFill>
                  <a:prstClr val="black"/>
                </a:solidFill>
                <a:latin typeface="Lucida Console" pitchFamily="49" charset="0"/>
                <a:cs typeface="Arial" pitchFamily="34" charset="0"/>
              </a:rPr>
              <a:t>new</a:t>
            </a:r>
            <a:r>
              <a:rPr lang="en-US" sz="1500" dirty="0">
                <a:solidFill>
                  <a:prstClr val="black"/>
                </a:solidFill>
                <a:latin typeface="Lucida Console" pitchFamily="49" charset="0"/>
                <a:cs typeface="Arial" pitchFamily="34" charset="0"/>
              </a:rPr>
              <a:t> </a:t>
            </a:r>
            <a:r>
              <a:rPr lang="en-US" sz="1500" dirty="0" err="1">
                <a:solidFill>
                  <a:prstClr val="black"/>
                </a:solidFill>
                <a:latin typeface="Lucida Console" pitchFamily="49" charset="0"/>
                <a:cs typeface="Arial" pitchFamily="34" charset="0"/>
              </a:rPr>
              <a:t>IObject</a:t>
            </a:r>
            <a:r>
              <a:rPr lang="en-US" sz="1500" i="1" dirty="0">
                <a:solidFill>
                  <a:prstClr val="black"/>
                </a:solidFill>
                <a:latin typeface="Lucida Console" pitchFamily="49" charset="0"/>
                <a:cs typeface="Arial" pitchFamily="34" charset="0"/>
              </a:rPr>
              <a:t> </a:t>
            </a:r>
            <a:r>
              <a:rPr lang="en-GB" sz="1500" b="1" dirty="0">
                <a:solidFill>
                  <a:prstClr val="black"/>
                </a:solidFill>
                <a:latin typeface="Lucida Console" pitchFamily="49" charset="0"/>
                <a:cs typeface="Arial" pitchFamily="34" charset="0"/>
              </a:rPr>
              <a:t>with</a:t>
            </a:r>
            <a:r>
              <a:rPr lang="en-US" sz="1500" dirty="0">
                <a:solidFill>
                  <a:prstClr val="black"/>
                </a:solidFill>
                <a:latin typeface="Lucida Console" pitchFamily="49" charset="0"/>
                <a:cs typeface="Arial" pitchFamily="34" charset="0"/>
              </a:rPr>
              <a:t> </a:t>
            </a:r>
          </a:p>
          <a:p>
            <a:pPr defTabSz="685800" fontAlgn="base">
              <a:spcBef>
                <a:spcPct val="0"/>
              </a:spcBef>
              <a:spcAft>
                <a:spcPct val="0"/>
              </a:spcAft>
            </a:pPr>
            <a:r>
              <a:rPr lang="en-US" sz="1500" dirty="0">
                <a:solidFill>
                  <a:prstClr val="black"/>
                </a:solidFill>
                <a:latin typeface="Lucida Console" pitchFamily="49" charset="0"/>
                <a:cs typeface="Arial" pitchFamily="34" charset="0"/>
              </a:rPr>
              <a:t>    </a:t>
            </a:r>
            <a:r>
              <a:rPr lang="en-GB" sz="1500" b="1" dirty="0">
                <a:solidFill>
                  <a:prstClr val="black"/>
                </a:solidFill>
                <a:latin typeface="Lucida Console" pitchFamily="49" charset="0"/>
                <a:cs typeface="Arial" pitchFamily="34" charset="0"/>
              </a:rPr>
              <a:t>member</a:t>
            </a:r>
            <a:r>
              <a:rPr lang="en-US" sz="1500" dirty="0">
                <a:solidFill>
                  <a:prstClr val="black"/>
                </a:solidFill>
                <a:latin typeface="Lucida Console" pitchFamily="49" charset="0"/>
                <a:cs typeface="Arial" pitchFamily="34" charset="0"/>
              </a:rPr>
              <a:t> x.Prop1 = </a:t>
            </a:r>
            <a:r>
              <a:rPr lang="en-US" sz="1500" i="1" dirty="0" err="1">
                <a:solidFill>
                  <a:prstClr val="black"/>
                </a:solidFill>
                <a:latin typeface="Lucida Console" pitchFamily="49" charset="0"/>
                <a:cs typeface="Arial" pitchFamily="34" charset="0"/>
              </a:rPr>
              <a:t>expr</a:t>
            </a:r>
            <a:endParaRPr lang="en-US" sz="1500" dirty="0">
              <a:solidFill>
                <a:prstClr val="black"/>
              </a:solidFill>
              <a:latin typeface="Lucida Console" pitchFamily="49" charset="0"/>
              <a:cs typeface="Arial" pitchFamily="34" charset="0"/>
            </a:endParaRPr>
          </a:p>
          <a:p>
            <a:pPr defTabSz="685800" fontAlgn="base">
              <a:spcBef>
                <a:spcPct val="0"/>
              </a:spcBef>
              <a:spcAft>
                <a:spcPct val="0"/>
              </a:spcAft>
            </a:pPr>
            <a:r>
              <a:rPr lang="en-US" sz="1500" dirty="0">
                <a:solidFill>
                  <a:prstClr val="black"/>
                </a:solidFill>
                <a:latin typeface="Lucida Console" pitchFamily="49" charset="0"/>
                <a:cs typeface="Arial" pitchFamily="34" charset="0"/>
              </a:rPr>
              <a:t>    </a:t>
            </a:r>
            <a:r>
              <a:rPr lang="en-GB" sz="1500" b="1" dirty="0">
                <a:solidFill>
                  <a:prstClr val="black"/>
                </a:solidFill>
                <a:latin typeface="Lucida Console" pitchFamily="49" charset="0"/>
                <a:cs typeface="Arial" pitchFamily="34" charset="0"/>
              </a:rPr>
              <a:t>member</a:t>
            </a:r>
            <a:r>
              <a:rPr lang="en-US" sz="1500" dirty="0">
                <a:solidFill>
                  <a:prstClr val="black"/>
                </a:solidFill>
                <a:latin typeface="Lucida Console" pitchFamily="49" charset="0"/>
                <a:cs typeface="Arial" pitchFamily="34" charset="0"/>
              </a:rPr>
              <a:t> x.Meth1 </a:t>
            </a:r>
            <a:r>
              <a:rPr lang="en-US" sz="1500" i="1" dirty="0" err="1">
                <a:solidFill>
                  <a:prstClr val="black"/>
                </a:solidFill>
                <a:latin typeface="Lucida Console" pitchFamily="49" charset="0"/>
                <a:cs typeface="Arial" pitchFamily="34" charset="0"/>
              </a:rPr>
              <a:t>args</a:t>
            </a:r>
            <a:r>
              <a:rPr lang="en-US" sz="1500" dirty="0">
                <a:solidFill>
                  <a:prstClr val="black"/>
                </a:solidFill>
                <a:latin typeface="Lucida Console" pitchFamily="49" charset="0"/>
                <a:cs typeface="Arial" pitchFamily="34" charset="0"/>
              </a:rPr>
              <a:t> = </a:t>
            </a:r>
            <a:r>
              <a:rPr lang="en-US" sz="1500" i="1" dirty="0" err="1">
                <a:solidFill>
                  <a:prstClr val="black"/>
                </a:solidFill>
                <a:latin typeface="Lucida Console" pitchFamily="49" charset="0"/>
                <a:cs typeface="Arial" pitchFamily="34" charset="0"/>
              </a:rPr>
              <a:t>expr</a:t>
            </a:r>
            <a:r>
              <a:rPr lang="en-US" sz="1500" dirty="0">
                <a:solidFill>
                  <a:prstClr val="black"/>
                </a:solidFill>
                <a:latin typeface="Lucida Console" pitchFamily="49" charset="0"/>
                <a:cs typeface="Arial" pitchFamily="34" charset="0"/>
              </a:rPr>
              <a:t> }</a:t>
            </a:r>
          </a:p>
          <a:p>
            <a:pPr defTabSz="685800" fontAlgn="base">
              <a:spcBef>
                <a:spcPct val="0"/>
              </a:spcBef>
              <a:spcAft>
                <a:spcPct val="0"/>
              </a:spcAft>
            </a:pPr>
            <a:endParaRPr lang="en-US" sz="1500" dirty="0">
              <a:solidFill>
                <a:prstClr val="black"/>
              </a:solidFill>
              <a:latin typeface="Lucida Console" pitchFamily="49" charset="0"/>
              <a:cs typeface="Arial" pitchFamily="34" charset="0"/>
            </a:endParaRPr>
          </a:p>
          <a:p>
            <a:pPr defTabSz="685800" fontAlgn="base">
              <a:spcBef>
                <a:spcPct val="0"/>
              </a:spcBef>
              <a:spcAft>
                <a:spcPct val="0"/>
              </a:spcAft>
            </a:pPr>
            <a:r>
              <a:rPr lang="en-US" sz="1500" dirty="0">
                <a:solidFill>
                  <a:prstClr val="black"/>
                </a:solidFill>
                <a:latin typeface="Lucida Console" pitchFamily="49" charset="0"/>
                <a:cs typeface="Arial" pitchFamily="34" charset="0"/>
              </a:rPr>
              <a:t>{ </a:t>
            </a:r>
            <a:r>
              <a:rPr lang="en-GB" sz="1500" b="1" dirty="0">
                <a:solidFill>
                  <a:prstClr val="black"/>
                </a:solidFill>
                <a:latin typeface="Lucida Console" pitchFamily="49" charset="0"/>
                <a:cs typeface="Arial" pitchFamily="34" charset="0"/>
              </a:rPr>
              <a:t>new</a:t>
            </a:r>
            <a:r>
              <a:rPr lang="en-US" sz="1500" dirty="0">
                <a:solidFill>
                  <a:prstClr val="black"/>
                </a:solidFill>
                <a:latin typeface="Lucida Console" pitchFamily="49" charset="0"/>
                <a:cs typeface="Arial" pitchFamily="34" charset="0"/>
              </a:rPr>
              <a:t> Object()</a:t>
            </a:r>
            <a:r>
              <a:rPr lang="en-US" sz="1500" i="1" dirty="0">
                <a:solidFill>
                  <a:prstClr val="black"/>
                </a:solidFill>
                <a:latin typeface="Lucida Console" pitchFamily="49" charset="0"/>
                <a:cs typeface="Arial" pitchFamily="34" charset="0"/>
              </a:rPr>
              <a:t> </a:t>
            </a:r>
            <a:r>
              <a:rPr lang="en-US" sz="1500" dirty="0">
                <a:solidFill>
                  <a:prstClr val="black"/>
                </a:solidFill>
                <a:latin typeface="Lucida Console" pitchFamily="49" charset="0"/>
                <a:cs typeface="Arial" pitchFamily="34" charset="0"/>
              </a:rPr>
              <a:t>with </a:t>
            </a:r>
          </a:p>
          <a:p>
            <a:pPr defTabSz="685800" fontAlgn="base">
              <a:spcBef>
                <a:spcPct val="0"/>
              </a:spcBef>
              <a:spcAft>
                <a:spcPct val="0"/>
              </a:spcAft>
            </a:pPr>
            <a:r>
              <a:rPr lang="en-US" sz="1500" dirty="0">
                <a:solidFill>
                  <a:prstClr val="black"/>
                </a:solidFill>
                <a:latin typeface="Lucida Console" pitchFamily="49" charset="0"/>
                <a:cs typeface="Arial" pitchFamily="34" charset="0"/>
              </a:rPr>
              <a:t>    </a:t>
            </a:r>
            <a:r>
              <a:rPr lang="en-GB" sz="1500" b="1" dirty="0">
                <a:solidFill>
                  <a:prstClr val="black"/>
                </a:solidFill>
                <a:latin typeface="Lucida Console" pitchFamily="49" charset="0"/>
                <a:cs typeface="Arial" pitchFamily="34" charset="0"/>
              </a:rPr>
              <a:t>member</a:t>
            </a:r>
            <a:r>
              <a:rPr lang="en-US" sz="1500" dirty="0">
                <a:solidFill>
                  <a:prstClr val="black"/>
                </a:solidFill>
                <a:latin typeface="Lucida Console" pitchFamily="49" charset="0"/>
                <a:cs typeface="Arial" pitchFamily="34" charset="0"/>
              </a:rPr>
              <a:t> x.Prop1 = </a:t>
            </a:r>
            <a:r>
              <a:rPr lang="en-US" sz="1500" i="1" dirty="0" err="1">
                <a:solidFill>
                  <a:prstClr val="black"/>
                </a:solidFill>
                <a:latin typeface="Lucida Console" pitchFamily="49" charset="0"/>
                <a:cs typeface="Arial" pitchFamily="34" charset="0"/>
              </a:rPr>
              <a:t>expr</a:t>
            </a:r>
            <a:endParaRPr lang="en-US" sz="1500" dirty="0">
              <a:solidFill>
                <a:prstClr val="black"/>
              </a:solidFill>
              <a:latin typeface="Lucida Console" pitchFamily="49" charset="0"/>
              <a:cs typeface="Arial" pitchFamily="34" charset="0"/>
            </a:endParaRPr>
          </a:p>
          <a:p>
            <a:pPr defTabSz="685800" fontAlgn="base">
              <a:spcBef>
                <a:spcPct val="0"/>
              </a:spcBef>
              <a:spcAft>
                <a:spcPct val="0"/>
              </a:spcAft>
            </a:pPr>
            <a:r>
              <a:rPr lang="en-US" sz="1500" dirty="0">
                <a:solidFill>
                  <a:prstClr val="black"/>
                </a:solidFill>
                <a:latin typeface="Lucida Console" pitchFamily="49" charset="0"/>
                <a:cs typeface="Arial" pitchFamily="34" charset="0"/>
              </a:rPr>
              <a:t>    </a:t>
            </a:r>
            <a:r>
              <a:rPr lang="en-GB" sz="1500" b="1" dirty="0">
                <a:solidFill>
                  <a:prstClr val="black"/>
                </a:solidFill>
                <a:latin typeface="Lucida Console" pitchFamily="49" charset="0"/>
                <a:cs typeface="Arial" pitchFamily="34" charset="0"/>
              </a:rPr>
              <a:t>interface</a:t>
            </a:r>
            <a:r>
              <a:rPr lang="en-US" sz="1500" dirty="0">
                <a:solidFill>
                  <a:prstClr val="black"/>
                </a:solidFill>
                <a:latin typeface="Lucida Console" pitchFamily="49" charset="0"/>
                <a:cs typeface="Arial" pitchFamily="34" charset="0"/>
              </a:rPr>
              <a:t> </a:t>
            </a:r>
            <a:r>
              <a:rPr lang="en-US" sz="1500" dirty="0" err="1">
                <a:solidFill>
                  <a:prstClr val="black"/>
                </a:solidFill>
                <a:latin typeface="Lucida Console" pitchFamily="49" charset="0"/>
                <a:cs typeface="Arial" pitchFamily="34" charset="0"/>
              </a:rPr>
              <a:t>IObject</a:t>
            </a:r>
            <a:r>
              <a:rPr lang="en-US" sz="1500" dirty="0">
                <a:solidFill>
                  <a:prstClr val="black"/>
                </a:solidFill>
                <a:latin typeface="Lucida Console" pitchFamily="49" charset="0"/>
                <a:cs typeface="Arial" pitchFamily="34" charset="0"/>
              </a:rPr>
              <a:t> </a:t>
            </a:r>
            <a:r>
              <a:rPr lang="en-GB" sz="1500" b="1" dirty="0">
                <a:solidFill>
                  <a:prstClr val="black"/>
                </a:solidFill>
                <a:latin typeface="Lucida Console" pitchFamily="49" charset="0"/>
                <a:cs typeface="Arial" pitchFamily="34" charset="0"/>
              </a:rPr>
              <a:t>with</a:t>
            </a:r>
            <a:endParaRPr lang="en-US" sz="1500" dirty="0">
              <a:solidFill>
                <a:prstClr val="black"/>
              </a:solidFill>
              <a:latin typeface="Lucida Console" pitchFamily="49" charset="0"/>
              <a:cs typeface="Arial" pitchFamily="34" charset="0"/>
            </a:endParaRPr>
          </a:p>
          <a:p>
            <a:pPr defTabSz="685800" fontAlgn="base">
              <a:spcBef>
                <a:spcPct val="0"/>
              </a:spcBef>
              <a:spcAft>
                <a:spcPct val="0"/>
              </a:spcAft>
            </a:pPr>
            <a:r>
              <a:rPr lang="en-US" sz="1500" dirty="0">
                <a:solidFill>
                  <a:prstClr val="black"/>
                </a:solidFill>
                <a:latin typeface="Lucida Console" pitchFamily="49" charset="0"/>
                <a:cs typeface="Arial" pitchFamily="34" charset="0"/>
              </a:rPr>
              <a:t>      </a:t>
            </a:r>
            <a:r>
              <a:rPr lang="en-GB" sz="1500" b="1" dirty="0">
                <a:solidFill>
                  <a:prstClr val="black"/>
                </a:solidFill>
                <a:latin typeface="Lucida Console" pitchFamily="49" charset="0"/>
                <a:cs typeface="Arial" pitchFamily="34" charset="0"/>
              </a:rPr>
              <a:t>member</a:t>
            </a:r>
            <a:r>
              <a:rPr lang="en-US" sz="1500" dirty="0">
                <a:solidFill>
                  <a:prstClr val="black"/>
                </a:solidFill>
                <a:latin typeface="Lucida Console" pitchFamily="49" charset="0"/>
                <a:cs typeface="Arial" pitchFamily="34" charset="0"/>
              </a:rPr>
              <a:t> x.Meth1 </a:t>
            </a:r>
            <a:r>
              <a:rPr lang="en-US" sz="1500" i="1" dirty="0" err="1">
                <a:solidFill>
                  <a:prstClr val="black"/>
                </a:solidFill>
                <a:latin typeface="Lucida Console" pitchFamily="49" charset="0"/>
                <a:cs typeface="Arial" pitchFamily="34" charset="0"/>
              </a:rPr>
              <a:t>args</a:t>
            </a:r>
            <a:r>
              <a:rPr lang="en-US" sz="1500" dirty="0">
                <a:solidFill>
                  <a:prstClr val="black"/>
                </a:solidFill>
                <a:latin typeface="Lucida Console" pitchFamily="49" charset="0"/>
                <a:cs typeface="Arial" pitchFamily="34" charset="0"/>
              </a:rPr>
              <a:t> = </a:t>
            </a:r>
            <a:r>
              <a:rPr lang="en-US" sz="1500" i="1" dirty="0" err="1">
                <a:solidFill>
                  <a:prstClr val="black"/>
                </a:solidFill>
                <a:latin typeface="Lucida Console" pitchFamily="49" charset="0"/>
                <a:cs typeface="Arial" pitchFamily="34" charset="0"/>
              </a:rPr>
              <a:t>expr</a:t>
            </a:r>
            <a:endParaRPr lang="en-US" sz="1500" dirty="0">
              <a:solidFill>
                <a:prstClr val="black"/>
              </a:solidFill>
              <a:latin typeface="Lucida Console" pitchFamily="49" charset="0"/>
              <a:cs typeface="Arial" pitchFamily="34" charset="0"/>
            </a:endParaRPr>
          </a:p>
          <a:p>
            <a:pPr defTabSz="685800" fontAlgn="base">
              <a:spcBef>
                <a:spcPct val="0"/>
              </a:spcBef>
              <a:spcAft>
                <a:spcPct val="0"/>
              </a:spcAft>
            </a:pPr>
            <a:r>
              <a:rPr lang="en-US" sz="1500" dirty="0">
                <a:solidFill>
                  <a:prstClr val="black"/>
                </a:solidFill>
                <a:latin typeface="Lucida Console" pitchFamily="49" charset="0"/>
                <a:cs typeface="Arial" pitchFamily="34" charset="0"/>
              </a:rPr>
              <a:t>    </a:t>
            </a:r>
            <a:r>
              <a:rPr lang="en-GB" sz="1500" b="1" dirty="0">
                <a:solidFill>
                  <a:prstClr val="black"/>
                </a:solidFill>
                <a:latin typeface="Lucida Console" pitchFamily="49" charset="0"/>
                <a:cs typeface="Arial" pitchFamily="34" charset="0"/>
              </a:rPr>
              <a:t>interface</a:t>
            </a:r>
            <a:r>
              <a:rPr lang="en-US" sz="1500" dirty="0">
                <a:solidFill>
                  <a:prstClr val="black"/>
                </a:solidFill>
                <a:latin typeface="Lucida Console" pitchFamily="49" charset="0"/>
                <a:cs typeface="Arial" pitchFamily="34" charset="0"/>
              </a:rPr>
              <a:t> </a:t>
            </a:r>
            <a:r>
              <a:rPr lang="en-US" sz="1500" dirty="0" err="1">
                <a:solidFill>
                  <a:prstClr val="black"/>
                </a:solidFill>
                <a:latin typeface="Lucida Console" pitchFamily="49" charset="0"/>
                <a:cs typeface="Arial" pitchFamily="34" charset="0"/>
              </a:rPr>
              <a:t>IWidget</a:t>
            </a:r>
            <a:r>
              <a:rPr lang="en-US" sz="1500" dirty="0">
                <a:solidFill>
                  <a:prstClr val="black"/>
                </a:solidFill>
                <a:latin typeface="Lucida Console" pitchFamily="49" charset="0"/>
                <a:cs typeface="Arial" pitchFamily="34" charset="0"/>
              </a:rPr>
              <a:t> </a:t>
            </a:r>
            <a:r>
              <a:rPr lang="en-GB" sz="1500" b="1" dirty="0">
                <a:solidFill>
                  <a:prstClr val="black"/>
                </a:solidFill>
                <a:latin typeface="Lucida Console" pitchFamily="49" charset="0"/>
                <a:cs typeface="Arial" pitchFamily="34" charset="0"/>
              </a:rPr>
              <a:t>with</a:t>
            </a:r>
            <a:endParaRPr lang="en-US" sz="1500" dirty="0">
              <a:solidFill>
                <a:prstClr val="black"/>
              </a:solidFill>
              <a:latin typeface="Lucida Console" pitchFamily="49" charset="0"/>
              <a:cs typeface="Arial" pitchFamily="34" charset="0"/>
            </a:endParaRPr>
          </a:p>
          <a:p>
            <a:pPr defTabSz="685800" fontAlgn="base">
              <a:spcBef>
                <a:spcPct val="0"/>
              </a:spcBef>
              <a:spcAft>
                <a:spcPct val="0"/>
              </a:spcAft>
            </a:pPr>
            <a:r>
              <a:rPr lang="en-US" sz="1500" dirty="0">
                <a:solidFill>
                  <a:prstClr val="black"/>
                </a:solidFill>
                <a:latin typeface="Lucida Console" pitchFamily="49" charset="0"/>
                <a:cs typeface="Arial" pitchFamily="34" charset="0"/>
              </a:rPr>
              <a:t>      </a:t>
            </a:r>
            <a:r>
              <a:rPr lang="en-GB" sz="1500" b="1" dirty="0">
                <a:solidFill>
                  <a:prstClr val="black"/>
                </a:solidFill>
                <a:latin typeface="Lucida Console" pitchFamily="49" charset="0"/>
                <a:cs typeface="Arial" pitchFamily="34" charset="0"/>
              </a:rPr>
              <a:t>member</a:t>
            </a:r>
            <a:r>
              <a:rPr lang="en-US" sz="1500" dirty="0">
                <a:solidFill>
                  <a:prstClr val="black"/>
                </a:solidFill>
                <a:latin typeface="Lucida Console" pitchFamily="49" charset="0"/>
                <a:cs typeface="Arial" pitchFamily="34" charset="0"/>
              </a:rPr>
              <a:t> x.Meth1 </a:t>
            </a:r>
            <a:r>
              <a:rPr lang="en-US" sz="1500" i="1" dirty="0" err="1">
                <a:solidFill>
                  <a:prstClr val="black"/>
                </a:solidFill>
                <a:latin typeface="Lucida Console" pitchFamily="49" charset="0"/>
                <a:cs typeface="Arial" pitchFamily="34" charset="0"/>
              </a:rPr>
              <a:t>args</a:t>
            </a:r>
            <a:r>
              <a:rPr lang="en-US" sz="1500" dirty="0">
                <a:solidFill>
                  <a:prstClr val="black"/>
                </a:solidFill>
                <a:latin typeface="Lucida Console" pitchFamily="49" charset="0"/>
                <a:cs typeface="Arial" pitchFamily="34" charset="0"/>
              </a:rPr>
              <a:t> = </a:t>
            </a:r>
            <a:r>
              <a:rPr lang="en-US" sz="1500" i="1" dirty="0" err="1">
                <a:solidFill>
                  <a:prstClr val="black"/>
                </a:solidFill>
                <a:latin typeface="Lucida Console" pitchFamily="49" charset="0"/>
                <a:cs typeface="Arial" pitchFamily="34" charset="0"/>
              </a:rPr>
              <a:t>expr</a:t>
            </a:r>
            <a:r>
              <a:rPr lang="en-US" sz="1500" dirty="0">
                <a:solidFill>
                  <a:prstClr val="black"/>
                </a:solidFill>
                <a:latin typeface="Lucida Console" pitchFamily="49" charset="0"/>
                <a:cs typeface="Arial" pitchFamily="34" charset="0"/>
              </a:rPr>
              <a:t> }</a:t>
            </a:r>
            <a:endParaRPr lang="en-US" sz="3600" dirty="0">
              <a:solidFill>
                <a:prstClr val="black"/>
              </a:solidFill>
              <a:latin typeface="Lucida Console" pitchFamily="49" charset="0"/>
              <a:cs typeface="Arial" pitchFamily="34" charset="0"/>
            </a:endParaRPr>
          </a:p>
        </p:txBody>
      </p:sp>
      <p:sp>
        <p:nvSpPr>
          <p:cNvPr id="5124" name="Text Box 4"/>
          <p:cNvSpPr txBox="1">
            <a:spLocks noChangeArrowheads="1"/>
          </p:cNvSpPr>
          <p:nvPr/>
        </p:nvSpPr>
        <p:spPr bwMode="auto">
          <a:xfrm>
            <a:off x="1771669" y="949743"/>
            <a:ext cx="4402502" cy="1968378"/>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40500" tIns="34290" rIns="40500" bIns="34290" numCol="1" anchor="t" anchorCtr="0" compatLnSpc="1">
            <a:prstTxWarp prst="textNoShape">
              <a:avLst/>
            </a:prstTxWarp>
          </a:bodyPr>
          <a:lstStyle/>
          <a:p>
            <a:pPr algn="ctr" defTabSz="685800" fontAlgn="base">
              <a:spcBef>
                <a:spcPct val="0"/>
              </a:spcBef>
              <a:spcAft>
                <a:spcPts val="750"/>
              </a:spcAft>
            </a:pPr>
            <a:r>
              <a:rPr lang="en-GB" i="1" dirty="0">
                <a:solidFill>
                  <a:prstClr val="black"/>
                </a:solidFill>
                <a:latin typeface="Calibri" pitchFamily="34" charset="0"/>
                <a:cs typeface="Arial" pitchFamily="34" charset="0"/>
              </a:rPr>
              <a:t>Constructed Class Types</a:t>
            </a:r>
          </a:p>
          <a:p>
            <a:pPr defTabSz="685800" fontAlgn="base">
              <a:spcBef>
                <a:spcPct val="0"/>
              </a:spcBef>
              <a:spcAft>
                <a:spcPct val="0"/>
              </a:spcAft>
            </a:pPr>
            <a:r>
              <a:rPr lang="en-GB" sz="1500" b="1" dirty="0">
                <a:solidFill>
                  <a:prstClr val="black"/>
                </a:solidFill>
                <a:latin typeface="Lucida Console" pitchFamily="49" charset="0"/>
                <a:cs typeface="Arial" pitchFamily="34" charset="0"/>
              </a:rPr>
              <a:t>type</a:t>
            </a:r>
            <a:r>
              <a:rPr lang="en-US" sz="1500" dirty="0">
                <a:solidFill>
                  <a:prstClr val="black"/>
                </a:solidFill>
                <a:latin typeface="Lucida Console" pitchFamily="49" charset="0"/>
                <a:cs typeface="Arial" pitchFamily="34" charset="0"/>
              </a:rPr>
              <a:t> </a:t>
            </a:r>
            <a:r>
              <a:rPr lang="en-US" sz="1500" dirty="0" err="1">
                <a:solidFill>
                  <a:prstClr val="black"/>
                </a:solidFill>
                <a:latin typeface="Lucida Console" pitchFamily="49" charset="0"/>
                <a:cs typeface="Arial" pitchFamily="34" charset="0"/>
              </a:rPr>
              <a:t>ObjectType</a:t>
            </a:r>
            <a:r>
              <a:rPr lang="en-US" sz="1500" dirty="0">
                <a:solidFill>
                  <a:prstClr val="black"/>
                </a:solidFill>
                <a:latin typeface="Lucida Console" pitchFamily="49" charset="0"/>
                <a:cs typeface="Arial" pitchFamily="34" charset="0"/>
              </a:rPr>
              <a:t>(</a:t>
            </a:r>
            <a:r>
              <a:rPr lang="en-US" sz="1500" i="1" dirty="0" err="1">
                <a:solidFill>
                  <a:prstClr val="black"/>
                </a:solidFill>
                <a:latin typeface="Lucida Console" pitchFamily="49" charset="0"/>
                <a:cs typeface="Arial" pitchFamily="34" charset="0"/>
              </a:rPr>
              <a:t>args</a:t>
            </a:r>
            <a:r>
              <a:rPr lang="en-US" sz="1500" dirty="0">
                <a:solidFill>
                  <a:prstClr val="black"/>
                </a:solidFill>
                <a:latin typeface="Lucida Console" pitchFamily="49" charset="0"/>
                <a:cs typeface="Arial" pitchFamily="34" charset="0"/>
              </a:rPr>
              <a:t>) </a:t>
            </a:r>
            <a:r>
              <a:rPr lang="en-US" sz="1500" b="1" dirty="0">
                <a:solidFill>
                  <a:prstClr val="black"/>
                </a:solidFill>
                <a:latin typeface="Lucida Console" pitchFamily="49" charset="0"/>
                <a:cs typeface="Arial" pitchFamily="34" charset="0"/>
              </a:rPr>
              <a:t>=</a:t>
            </a:r>
            <a:r>
              <a:rPr lang="en-US" sz="1500" dirty="0">
                <a:solidFill>
                  <a:prstClr val="black"/>
                </a:solidFill>
                <a:latin typeface="Lucida Console" pitchFamily="49" charset="0"/>
                <a:cs typeface="Arial" pitchFamily="34" charset="0"/>
              </a:rPr>
              <a:t> </a:t>
            </a:r>
          </a:p>
          <a:p>
            <a:pPr defTabSz="685800" fontAlgn="base">
              <a:spcBef>
                <a:spcPct val="0"/>
              </a:spcBef>
              <a:spcAft>
                <a:spcPct val="0"/>
              </a:spcAft>
            </a:pPr>
            <a:r>
              <a:rPr lang="en-US" sz="1500" dirty="0">
                <a:solidFill>
                  <a:prstClr val="black"/>
                </a:solidFill>
                <a:latin typeface="Lucida Console" pitchFamily="49" charset="0"/>
                <a:cs typeface="Arial" pitchFamily="34" charset="0"/>
              </a:rPr>
              <a:t>    </a:t>
            </a:r>
            <a:r>
              <a:rPr lang="en-GB" sz="1500" b="1" dirty="0">
                <a:solidFill>
                  <a:prstClr val="black"/>
                </a:solidFill>
                <a:latin typeface="Lucida Console" pitchFamily="49" charset="0"/>
                <a:cs typeface="Arial" pitchFamily="34" charset="0"/>
              </a:rPr>
              <a:t>let</a:t>
            </a:r>
            <a:r>
              <a:rPr lang="en-US" sz="1500" dirty="0">
                <a:solidFill>
                  <a:prstClr val="black"/>
                </a:solidFill>
                <a:latin typeface="Lucida Console" pitchFamily="49" charset="0"/>
                <a:cs typeface="Arial" pitchFamily="34" charset="0"/>
              </a:rPr>
              <a:t> </a:t>
            </a:r>
            <a:r>
              <a:rPr lang="en-US" sz="1500" dirty="0" err="1">
                <a:solidFill>
                  <a:prstClr val="black"/>
                </a:solidFill>
                <a:latin typeface="Lucida Console" pitchFamily="49" charset="0"/>
                <a:cs typeface="Arial" pitchFamily="34" charset="0"/>
              </a:rPr>
              <a:t>internalValue</a:t>
            </a:r>
            <a:r>
              <a:rPr lang="en-US" sz="1500" dirty="0">
                <a:solidFill>
                  <a:prstClr val="black"/>
                </a:solidFill>
                <a:latin typeface="Lucida Console" pitchFamily="49" charset="0"/>
                <a:cs typeface="Arial" pitchFamily="34" charset="0"/>
              </a:rPr>
              <a:t> </a:t>
            </a:r>
            <a:r>
              <a:rPr lang="en-US" sz="1500" b="1" dirty="0">
                <a:solidFill>
                  <a:prstClr val="black"/>
                </a:solidFill>
                <a:latin typeface="Lucida Console" pitchFamily="49" charset="0"/>
                <a:cs typeface="Arial" pitchFamily="34" charset="0"/>
              </a:rPr>
              <a:t>=</a:t>
            </a:r>
            <a:r>
              <a:rPr lang="en-US" sz="1500" dirty="0">
                <a:solidFill>
                  <a:prstClr val="black"/>
                </a:solidFill>
                <a:latin typeface="Lucida Console" pitchFamily="49" charset="0"/>
                <a:cs typeface="Arial" pitchFamily="34" charset="0"/>
              </a:rPr>
              <a:t> </a:t>
            </a:r>
            <a:r>
              <a:rPr lang="en-US" sz="1500" i="1" dirty="0" err="1">
                <a:solidFill>
                  <a:prstClr val="black"/>
                </a:solidFill>
                <a:latin typeface="Lucida Console" pitchFamily="49" charset="0"/>
                <a:cs typeface="Arial" pitchFamily="34" charset="0"/>
              </a:rPr>
              <a:t>expr</a:t>
            </a:r>
            <a:endParaRPr lang="en-US" sz="1500" dirty="0">
              <a:solidFill>
                <a:prstClr val="black"/>
              </a:solidFill>
              <a:latin typeface="Lucida Console" pitchFamily="49" charset="0"/>
              <a:cs typeface="Arial" pitchFamily="34" charset="0"/>
            </a:endParaRPr>
          </a:p>
          <a:p>
            <a:pPr defTabSz="685800" fontAlgn="base">
              <a:spcBef>
                <a:spcPct val="0"/>
              </a:spcBef>
              <a:spcAft>
                <a:spcPct val="0"/>
              </a:spcAft>
            </a:pPr>
            <a:r>
              <a:rPr lang="en-US" sz="1500" dirty="0">
                <a:solidFill>
                  <a:prstClr val="black"/>
                </a:solidFill>
                <a:latin typeface="Lucida Console" pitchFamily="49" charset="0"/>
                <a:cs typeface="Arial" pitchFamily="34" charset="0"/>
              </a:rPr>
              <a:t>    </a:t>
            </a:r>
            <a:r>
              <a:rPr lang="en-GB" sz="1500" b="1" dirty="0">
                <a:solidFill>
                  <a:prstClr val="black"/>
                </a:solidFill>
                <a:latin typeface="Lucida Console" pitchFamily="49" charset="0"/>
                <a:cs typeface="Arial" pitchFamily="34" charset="0"/>
              </a:rPr>
              <a:t>let</a:t>
            </a:r>
            <a:r>
              <a:rPr lang="en-US" sz="1500" dirty="0">
                <a:solidFill>
                  <a:prstClr val="black"/>
                </a:solidFill>
                <a:latin typeface="Lucida Console" pitchFamily="49" charset="0"/>
                <a:cs typeface="Arial" pitchFamily="34" charset="0"/>
              </a:rPr>
              <a:t> </a:t>
            </a:r>
            <a:r>
              <a:rPr lang="en-US" sz="1500" dirty="0" err="1">
                <a:solidFill>
                  <a:prstClr val="black"/>
                </a:solidFill>
                <a:latin typeface="Lucida Console" pitchFamily="49" charset="0"/>
                <a:cs typeface="Arial" pitchFamily="34" charset="0"/>
              </a:rPr>
              <a:t>internalFunction</a:t>
            </a:r>
            <a:r>
              <a:rPr lang="en-US" sz="1500" dirty="0">
                <a:solidFill>
                  <a:prstClr val="black"/>
                </a:solidFill>
                <a:latin typeface="Lucida Console" pitchFamily="49" charset="0"/>
                <a:cs typeface="Arial" pitchFamily="34" charset="0"/>
              </a:rPr>
              <a:t> </a:t>
            </a:r>
            <a:r>
              <a:rPr lang="en-US" sz="1500" i="1" dirty="0" err="1">
                <a:solidFill>
                  <a:prstClr val="black"/>
                </a:solidFill>
                <a:latin typeface="Lucida Console" pitchFamily="49" charset="0"/>
                <a:cs typeface="Arial" pitchFamily="34" charset="0"/>
              </a:rPr>
              <a:t>args</a:t>
            </a:r>
            <a:r>
              <a:rPr lang="en-US" sz="1500" i="1" dirty="0">
                <a:solidFill>
                  <a:prstClr val="black"/>
                </a:solidFill>
                <a:latin typeface="Lucida Console" pitchFamily="49" charset="0"/>
                <a:cs typeface="Arial" pitchFamily="34" charset="0"/>
              </a:rPr>
              <a:t> </a:t>
            </a:r>
            <a:r>
              <a:rPr lang="en-US" sz="1500" b="1" dirty="0">
                <a:solidFill>
                  <a:prstClr val="black"/>
                </a:solidFill>
                <a:latin typeface="Lucida Console" pitchFamily="49" charset="0"/>
                <a:cs typeface="Arial" pitchFamily="34" charset="0"/>
              </a:rPr>
              <a:t>=</a:t>
            </a:r>
            <a:r>
              <a:rPr lang="en-US" sz="1500" dirty="0">
                <a:solidFill>
                  <a:prstClr val="black"/>
                </a:solidFill>
                <a:latin typeface="Lucida Console" pitchFamily="49" charset="0"/>
                <a:cs typeface="Arial" pitchFamily="34" charset="0"/>
              </a:rPr>
              <a:t> </a:t>
            </a:r>
            <a:r>
              <a:rPr lang="en-US" sz="1500" i="1" dirty="0" err="1">
                <a:solidFill>
                  <a:prstClr val="black"/>
                </a:solidFill>
                <a:latin typeface="Lucida Console" pitchFamily="49" charset="0"/>
                <a:cs typeface="Arial" pitchFamily="34" charset="0"/>
              </a:rPr>
              <a:t>expr</a:t>
            </a:r>
            <a:endParaRPr lang="en-US" sz="1500" i="1" dirty="0">
              <a:solidFill>
                <a:prstClr val="black"/>
              </a:solidFill>
              <a:latin typeface="Lucida Console" pitchFamily="49" charset="0"/>
              <a:cs typeface="Arial" pitchFamily="34" charset="0"/>
            </a:endParaRPr>
          </a:p>
          <a:p>
            <a:pPr defTabSz="685800" fontAlgn="base">
              <a:spcBef>
                <a:spcPct val="0"/>
              </a:spcBef>
              <a:spcAft>
                <a:spcPct val="0"/>
              </a:spcAft>
            </a:pPr>
            <a:r>
              <a:rPr lang="en-US" sz="1500" dirty="0">
                <a:solidFill>
                  <a:prstClr val="black"/>
                </a:solidFill>
                <a:latin typeface="Lucida Console" pitchFamily="49" charset="0"/>
                <a:cs typeface="Arial" pitchFamily="34" charset="0"/>
              </a:rPr>
              <a:t>    </a:t>
            </a:r>
            <a:r>
              <a:rPr lang="en-GB" sz="1500" b="1" dirty="0">
                <a:solidFill>
                  <a:prstClr val="black"/>
                </a:solidFill>
                <a:latin typeface="Lucida Console" pitchFamily="49" charset="0"/>
                <a:cs typeface="Arial" pitchFamily="34" charset="0"/>
              </a:rPr>
              <a:t>let</a:t>
            </a:r>
            <a:r>
              <a:rPr lang="en-US" sz="1500" dirty="0">
                <a:solidFill>
                  <a:prstClr val="black"/>
                </a:solidFill>
                <a:latin typeface="Lucida Console" pitchFamily="49" charset="0"/>
                <a:cs typeface="Arial" pitchFamily="34" charset="0"/>
              </a:rPr>
              <a:t> </a:t>
            </a:r>
            <a:r>
              <a:rPr lang="en-GB" sz="1500" b="1" dirty="0">
                <a:solidFill>
                  <a:prstClr val="black"/>
                </a:solidFill>
                <a:latin typeface="Lucida Console" pitchFamily="49" charset="0"/>
                <a:cs typeface="Arial" pitchFamily="34" charset="0"/>
              </a:rPr>
              <a:t>mutable</a:t>
            </a:r>
            <a:r>
              <a:rPr lang="en-US" sz="1500" dirty="0">
                <a:solidFill>
                  <a:prstClr val="black"/>
                </a:solidFill>
                <a:latin typeface="Lucida Console" pitchFamily="49" charset="0"/>
                <a:cs typeface="Arial" pitchFamily="34" charset="0"/>
              </a:rPr>
              <a:t> </a:t>
            </a:r>
            <a:r>
              <a:rPr lang="en-US" sz="1500" dirty="0" err="1">
                <a:solidFill>
                  <a:prstClr val="black"/>
                </a:solidFill>
                <a:latin typeface="Lucida Console" pitchFamily="49" charset="0"/>
                <a:cs typeface="Arial" pitchFamily="34" charset="0"/>
              </a:rPr>
              <a:t>internalState</a:t>
            </a:r>
            <a:r>
              <a:rPr lang="en-US" sz="1500" dirty="0">
                <a:solidFill>
                  <a:prstClr val="black"/>
                </a:solidFill>
                <a:latin typeface="Lucida Console" pitchFamily="49" charset="0"/>
                <a:cs typeface="Arial" pitchFamily="34" charset="0"/>
              </a:rPr>
              <a:t> </a:t>
            </a:r>
            <a:r>
              <a:rPr lang="en-US" sz="1500" b="1" dirty="0">
                <a:solidFill>
                  <a:prstClr val="black"/>
                </a:solidFill>
                <a:latin typeface="Lucida Console" pitchFamily="49" charset="0"/>
                <a:cs typeface="Arial" pitchFamily="34" charset="0"/>
              </a:rPr>
              <a:t>=</a:t>
            </a:r>
            <a:r>
              <a:rPr lang="en-US" sz="1500" dirty="0">
                <a:solidFill>
                  <a:prstClr val="black"/>
                </a:solidFill>
                <a:latin typeface="Lucida Console" pitchFamily="49" charset="0"/>
                <a:cs typeface="Arial" pitchFamily="34" charset="0"/>
              </a:rPr>
              <a:t> </a:t>
            </a:r>
            <a:r>
              <a:rPr lang="en-US" sz="1500" i="1" dirty="0" err="1">
                <a:solidFill>
                  <a:prstClr val="black"/>
                </a:solidFill>
                <a:latin typeface="Lucida Console" pitchFamily="49" charset="0"/>
                <a:cs typeface="Arial" pitchFamily="34" charset="0"/>
              </a:rPr>
              <a:t>expr</a:t>
            </a:r>
            <a:endParaRPr lang="en-US" sz="1500" dirty="0">
              <a:solidFill>
                <a:prstClr val="black"/>
              </a:solidFill>
              <a:latin typeface="Lucida Console" pitchFamily="49" charset="0"/>
              <a:cs typeface="Arial" pitchFamily="34" charset="0"/>
            </a:endParaRPr>
          </a:p>
          <a:p>
            <a:pPr defTabSz="685800" fontAlgn="base">
              <a:spcBef>
                <a:spcPct val="0"/>
              </a:spcBef>
              <a:spcAft>
                <a:spcPct val="0"/>
              </a:spcAft>
            </a:pPr>
            <a:r>
              <a:rPr lang="en-US" sz="1500" dirty="0">
                <a:solidFill>
                  <a:prstClr val="black"/>
                </a:solidFill>
                <a:latin typeface="Lucida Console" pitchFamily="49" charset="0"/>
                <a:cs typeface="Arial" pitchFamily="34" charset="0"/>
              </a:rPr>
              <a:t>    </a:t>
            </a:r>
            <a:r>
              <a:rPr lang="en-GB" sz="1500" b="1" dirty="0">
                <a:solidFill>
                  <a:prstClr val="black"/>
                </a:solidFill>
                <a:latin typeface="Lucida Console" pitchFamily="49" charset="0"/>
                <a:cs typeface="Arial" pitchFamily="34" charset="0"/>
              </a:rPr>
              <a:t>member</a:t>
            </a:r>
            <a:r>
              <a:rPr lang="en-US" sz="1500" dirty="0">
                <a:solidFill>
                  <a:prstClr val="black"/>
                </a:solidFill>
                <a:latin typeface="Lucida Console" pitchFamily="49" charset="0"/>
                <a:cs typeface="Arial" pitchFamily="34" charset="0"/>
              </a:rPr>
              <a:t> x.Prop1 </a:t>
            </a:r>
            <a:r>
              <a:rPr lang="en-US" sz="1500" b="1" dirty="0">
                <a:solidFill>
                  <a:prstClr val="black"/>
                </a:solidFill>
                <a:latin typeface="Lucida Console" pitchFamily="49" charset="0"/>
                <a:cs typeface="Arial" pitchFamily="34" charset="0"/>
              </a:rPr>
              <a:t>=</a:t>
            </a:r>
            <a:r>
              <a:rPr lang="en-US" sz="1500" dirty="0">
                <a:solidFill>
                  <a:prstClr val="black"/>
                </a:solidFill>
                <a:latin typeface="Lucida Console" pitchFamily="49" charset="0"/>
                <a:cs typeface="Arial" pitchFamily="34" charset="0"/>
              </a:rPr>
              <a:t> </a:t>
            </a:r>
            <a:r>
              <a:rPr lang="en-US" sz="1500" i="1" dirty="0" err="1">
                <a:solidFill>
                  <a:prstClr val="black"/>
                </a:solidFill>
                <a:latin typeface="Lucida Console" pitchFamily="49" charset="0"/>
                <a:cs typeface="Arial" pitchFamily="34" charset="0"/>
              </a:rPr>
              <a:t>expr</a:t>
            </a:r>
            <a:endParaRPr lang="en-US" sz="1500" dirty="0">
              <a:solidFill>
                <a:prstClr val="black"/>
              </a:solidFill>
              <a:latin typeface="Lucida Console" pitchFamily="49" charset="0"/>
              <a:cs typeface="Arial" pitchFamily="34" charset="0"/>
            </a:endParaRPr>
          </a:p>
          <a:p>
            <a:pPr defTabSz="685800" fontAlgn="base">
              <a:spcBef>
                <a:spcPct val="0"/>
              </a:spcBef>
              <a:spcAft>
                <a:spcPct val="0"/>
              </a:spcAft>
            </a:pPr>
            <a:r>
              <a:rPr lang="en-US" sz="1500" dirty="0">
                <a:solidFill>
                  <a:prstClr val="black"/>
                </a:solidFill>
                <a:latin typeface="Lucida Console" pitchFamily="49" charset="0"/>
                <a:cs typeface="Arial" pitchFamily="34" charset="0"/>
              </a:rPr>
              <a:t>    </a:t>
            </a:r>
            <a:r>
              <a:rPr lang="en-GB" sz="1500" b="1" dirty="0">
                <a:solidFill>
                  <a:prstClr val="black"/>
                </a:solidFill>
                <a:latin typeface="Lucida Console" pitchFamily="49" charset="0"/>
                <a:cs typeface="Arial" pitchFamily="34" charset="0"/>
              </a:rPr>
              <a:t>member</a:t>
            </a:r>
            <a:r>
              <a:rPr lang="en-US" sz="1500" dirty="0">
                <a:solidFill>
                  <a:prstClr val="black"/>
                </a:solidFill>
                <a:latin typeface="Lucida Console" pitchFamily="49" charset="0"/>
                <a:cs typeface="Arial" pitchFamily="34" charset="0"/>
              </a:rPr>
              <a:t> x.Meth2 </a:t>
            </a:r>
            <a:r>
              <a:rPr lang="en-US" sz="1500" i="1" dirty="0" err="1">
                <a:solidFill>
                  <a:prstClr val="black"/>
                </a:solidFill>
                <a:latin typeface="Lucida Console" pitchFamily="49" charset="0"/>
                <a:cs typeface="Arial" pitchFamily="34" charset="0"/>
              </a:rPr>
              <a:t>args</a:t>
            </a:r>
            <a:r>
              <a:rPr lang="en-US" sz="1500" dirty="0">
                <a:solidFill>
                  <a:prstClr val="black"/>
                </a:solidFill>
                <a:latin typeface="Lucida Console" pitchFamily="49" charset="0"/>
                <a:cs typeface="Arial" pitchFamily="34" charset="0"/>
              </a:rPr>
              <a:t> </a:t>
            </a:r>
            <a:r>
              <a:rPr lang="en-US" sz="1500" b="1" dirty="0">
                <a:solidFill>
                  <a:prstClr val="black"/>
                </a:solidFill>
                <a:latin typeface="Lucida Console" pitchFamily="49" charset="0"/>
                <a:cs typeface="Arial" pitchFamily="34" charset="0"/>
              </a:rPr>
              <a:t>=</a:t>
            </a:r>
            <a:r>
              <a:rPr lang="en-US" sz="1500" dirty="0">
                <a:solidFill>
                  <a:prstClr val="black"/>
                </a:solidFill>
                <a:latin typeface="Lucida Console" pitchFamily="49" charset="0"/>
                <a:cs typeface="Arial" pitchFamily="34" charset="0"/>
              </a:rPr>
              <a:t> </a:t>
            </a:r>
            <a:r>
              <a:rPr lang="en-US" sz="1500" i="1" dirty="0" err="1">
                <a:solidFill>
                  <a:prstClr val="black"/>
                </a:solidFill>
                <a:latin typeface="Lucida Console" pitchFamily="49" charset="0"/>
                <a:cs typeface="Arial" pitchFamily="34" charset="0"/>
              </a:rPr>
              <a:t>expr</a:t>
            </a:r>
            <a:endParaRPr lang="en-US" sz="3600" dirty="0">
              <a:solidFill>
                <a:prstClr val="black"/>
              </a:solidFill>
              <a:latin typeface="Lucida Console" pitchFamily="49" charset="0"/>
              <a:cs typeface="Arial" pitchFamily="34" charset="0"/>
            </a:endParaRPr>
          </a:p>
        </p:txBody>
      </p:sp>
    </p:spTree>
    <p:extLst>
      <p:ext uri="{BB962C8B-B14F-4D97-AF65-F5344CB8AC3E}">
        <p14:creationId xmlns:p14="http://schemas.microsoft.com/office/powerpoint/2010/main" val="24442753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203030587"/>
              </p:ext>
            </p:extLst>
          </p:nvPr>
        </p:nvGraphicFramePr>
        <p:xfrm>
          <a:off x="791309" y="1606355"/>
          <a:ext cx="7754816" cy="4083150"/>
        </p:xfrm>
        <a:graphic>
          <a:graphicData uri="http://schemas.openxmlformats.org/drawingml/2006/table">
            <a:tbl>
              <a:tblPr firstRow="1" firstCol="1" bandRow="1">
                <a:tableStyleId>{5C22544A-7EE6-4342-B048-85BDC9FD1C3A}</a:tableStyleId>
              </a:tblPr>
              <a:tblGrid>
                <a:gridCol w="969352"/>
                <a:gridCol w="969352"/>
                <a:gridCol w="969352"/>
                <a:gridCol w="969352"/>
                <a:gridCol w="969352"/>
                <a:gridCol w="969352"/>
                <a:gridCol w="969352"/>
                <a:gridCol w="969352"/>
              </a:tblGrid>
              <a:tr h="668500">
                <a:tc>
                  <a:txBody>
                    <a:bodyPr/>
                    <a:lstStyle/>
                    <a:p>
                      <a:endParaRPr lang="en-GB" sz="1200" dirty="0"/>
                    </a:p>
                  </a:txBody>
                  <a:tcPr marL="68580" marR="68580" marT="34290" marB="34290"/>
                </a:tc>
                <a:tc>
                  <a:txBody>
                    <a:bodyPr/>
                    <a:lstStyle/>
                    <a:p>
                      <a:r>
                        <a:rPr lang="en-GB" sz="1200" smtClean="0"/>
                        <a:t>Expression-oriented</a:t>
                      </a:r>
                      <a:endParaRPr lang="en-GB" sz="1200" dirty="0"/>
                    </a:p>
                  </a:txBody>
                  <a:tcPr marL="68580" marR="68580" marT="34290" marB="34290"/>
                </a:tc>
                <a:tc>
                  <a:txBody>
                    <a:bodyPr/>
                    <a:lstStyle/>
                    <a:p>
                      <a:r>
                        <a:rPr lang="en-GB" sz="1200" dirty="0" smtClean="0"/>
                        <a:t>No</a:t>
                      </a:r>
                      <a:r>
                        <a:rPr lang="en-GB" sz="1200" baseline="0" dirty="0" smtClean="0"/>
                        <a:t> null</a:t>
                      </a:r>
                      <a:endParaRPr lang="en-GB" sz="1200" dirty="0"/>
                    </a:p>
                  </a:txBody>
                  <a:tcPr marL="68580" marR="68580" marT="34290" marB="34290"/>
                </a:tc>
                <a:tc>
                  <a:txBody>
                    <a:bodyPr/>
                    <a:lstStyle/>
                    <a:p>
                      <a:r>
                        <a:rPr lang="en-GB" sz="1200" dirty="0" smtClean="0"/>
                        <a:t>Multiple</a:t>
                      </a:r>
                      <a:r>
                        <a:rPr lang="en-GB" sz="1200" baseline="0" dirty="0" smtClean="0"/>
                        <a:t> </a:t>
                      </a:r>
                      <a:r>
                        <a:rPr lang="en-GB" sz="1200" baseline="0" dirty="0" err="1" smtClean="0"/>
                        <a:t>Args</a:t>
                      </a:r>
                      <a:r>
                        <a:rPr lang="en-GB" sz="1200" baseline="0" dirty="0" smtClean="0"/>
                        <a:t> = Tuples</a:t>
                      </a:r>
                      <a:endParaRPr lang="en-GB" sz="1200" dirty="0"/>
                    </a:p>
                  </a:txBody>
                  <a:tcPr marL="68580" marR="68580" marT="34290" marB="34290"/>
                </a:tc>
                <a:tc>
                  <a:txBody>
                    <a:bodyPr/>
                    <a:lstStyle/>
                    <a:p>
                      <a:r>
                        <a:rPr lang="en-GB" sz="1200" dirty="0" smtClean="0"/>
                        <a:t>Closure and Capture</a:t>
                      </a:r>
                      <a:endParaRPr lang="en-GB" sz="1200" dirty="0"/>
                    </a:p>
                  </a:txBody>
                  <a:tcPr marL="68580" marR="68580" marT="34290" marB="34290"/>
                </a:tc>
                <a:tc>
                  <a:txBody>
                    <a:bodyPr/>
                    <a:lstStyle/>
                    <a:p>
                      <a:r>
                        <a:rPr lang="en-GB" sz="1200" dirty="0" smtClean="0"/>
                        <a:t>First</a:t>
                      </a:r>
                      <a:r>
                        <a:rPr lang="en-GB" sz="1200" baseline="0" dirty="0" smtClean="0"/>
                        <a:t>-class Values</a:t>
                      </a:r>
                      <a:endParaRPr lang="en-GB" sz="1200" dirty="0"/>
                    </a:p>
                  </a:txBody>
                  <a:tcPr marL="68580" marR="68580" marT="34290" marB="34290"/>
                </a:tc>
                <a:tc>
                  <a:txBody>
                    <a:bodyPr/>
                    <a:lstStyle/>
                    <a:p>
                      <a:r>
                        <a:rPr lang="en-GB" sz="1200" dirty="0" smtClean="0"/>
                        <a:t>Currying</a:t>
                      </a:r>
                      <a:endParaRPr lang="en-GB" sz="1200" dirty="0"/>
                    </a:p>
                  </a:txBody>
                  <a:tcPr marL="68580" marR="68580" marT="34290" marB="34290"/>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200" dirty="0" smtClean="0"/>
                        <a:t>HM</a:t>
                      </a:r>
                      <a:r>
                        <a:rPr lang="en-GB" sz="1200" baseline="0" dirty="0" smtClean="0"/>
                        <a:t> Type Inference</a:t>
                      </a:r>
                      <a:endParaRPr lang="en-GB" sz="1200" dirty="0" smtClean="0"/>
                    </a:p>
                    <a:p>
                      <a:endParaRPr lang="en-GB" sz="1200" dirty="0"/>
                    </a:p>
                  </a:txBody>
                  <a:tcPr marL="68580" marR="68580" marT="34290" marB="34290"/>
                </a:tc>
              </a:tr>
              <a:tr h="549230">
                <a:tc>
                  <a:txBody>
                    <a:bodyPr/>
                    <a:lstStyle/>
                    <a:p>
                      <a:r>
                        <a:rPr lang="en-GB" sz="1200" dirty="0" smtClean="0"/>
                        <a:t>void (unit)</a:t>
                      </a:r>
                    </a:p>
                  </a:txBody>
                  <a:tcPr marL="68580" marR="68580" marT="34290" marB="34290"/>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200" b="0" i="0" u="none" strike="noStrike" kern="1200" cap="none" spc="0" normalizeH="0" baseline="0" noProof="0" dirty="0" smtClean="0">
                        <a:ln>
                          <a:noFill/>
                        </a:ln>
                        <a:solidFill>
                          <a:prstClr val="black"/>
                        </a:solidFill>
                        <a:effectLst/>
                        <a:uLnTx/>
                        <a:uFillTx/>
                        <a:latin typeface="+mn-lt"/>
                        <a:ea typeface="+mn-ea"/>
                        <a:cs typeface="+mn-cs"/>
                      </a:endParaRPr>
                    </a:p>
                  </a:txBody>
                  <a:tcPr marL="68580" marR="68580" marT="34290" marB="34290" anchor="ctr"/>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r>
              <a:tr h="549230">
                <a:tc>
                  <a:txBody>
                    <a:bodyPr/>
                    <a:lstStyle/>
                    <a:p>
                      <a:r>
                        <a:rPr lang="en-GB" sz="1200" dirty="0" smtClean="0"/>
                        <a:t>Object Types</a:t>
                      </a:r>
                    </a:p>
                  </a:txBody>
                  <a:tcPr marL="68580" marR="68580" marT="34290" marB="34290"/>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200" b="0" i="0" u="none" strike="noStrike" kern="1200" cap="none" spc="0" normalizeH="0" baseline="0" noProof="0" dirty="0" smtClean="0">
                        <a:ln>
                          <a:noFill/>
                        </a:ln>
                        <a:solidFill>
                          <a:prstClr val="black"/>
                        </a:solidFill>
                        <a:effectLst/>
                        <a:uLnTx/>
                        <a:uFillTx/>
                        <a:latin typeface="+mn-lt"/>
                        <a:ea typeface="+mn-ea"/>
                        <a:cs typeface="+mn-cs"/>
                      </a:endParaRPr>
                    </a:p>
                  </a:txBody>
                  <a:tcPr marL="68580" marR="68580" marT="34290" marB="34290" anchor="ctr"/>
                </a:tc>
                <a:tc>
                  <a:txBody>
                    <a:bodyPr/>
                    <a:lstStyle/>
                    <a:p>
                      <a:pPr algn="ctr"/>
                      <a:r>
                        <a:rPr lang="en-GB" sz="2100" dirty="0" smtClean="0">
                          <a:sym typeface="Wingdings" panose="05000000000000000000" pitchFamily="2" charset="2"/>
                        </a:rPr>
                        <a:t></a:t>
                      </a:r>
                      <a:endParaRPr lang="en-GB" sz="1200" dirty="0"/>
                    </a:p>
                  </a:txBody>
                  <a:tcPr marL="68580" marR="68580" marT="34290" marB="34290" anchor="ctr"/>
                </a:tc>
              </a:tr>
              <a:tr h="549230">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200" dirty="0" smtClean="0"/>
                        <a:t>Subtyping</a:t>
                      </a:r>
                    </a:p>
                  </a:txBody>
                  <a:tcPr marL="68580" marR="68580" marT="34290" marB="34290"/>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algn="ctr"/>
                      <a:r>
                        <a:rPr kumimoji="0" lang="en-GB" sz="2100" b="0" i="0" u="none" strike="noStrike" kern="1200" cap="none" spc="0" normalizeH="0" baseline="0" noProof="0" smtClean="0">
                          <a:ln>
                            <a:noFill/>
                          </a:ln>
                          <a:solidFill>
                            <a:prstClr val="black"/>
                          </a:solidFill>
                          <a:effectLst/>
                          <a:uLnTx/>
                          <a:uFillTx/>
                          <a:latin typeface="+mn-lt"/>
                          <a:ea typeface="+mn-ea"/>
                          <a:cs typeface="+mn-cs"/>
                          <a:sym typeface="Wingdings" panose="05000000000000000000" pitchFamily="2" charset="2"/>
                        </a:rPr>
                        <a:t>¾ </a:t>
                      </a:r>
                      <a:endParaRPr lang="en-GB" sz="1200" dirty="0"/>
                    </a:p>
                  </a:txBody>
                  <a:tcPr marL="68580" marR="68580" marT="34290" marB="34290" anchor="ctr"/>
                </a:tc>
              </a:tr>
              <a:tr h="549230">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200" dirty="0" smtClean="0"/>
                        <a:t>Dot-notation</a:t>
                      </a:r>
                    </a:p>
                  </a:txBody>
                  <a:tcPr marL="68580" marR="68580" marT="34290" marB="34290"/>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200" b="0" i="0" u="none" strike="noStrike" kern="1200" cap="none" spc="0" normalizeH="0" baseline="0" noProof="0" dirty="0" smtClean="0">
                        <a:ln>
                          <a:noFill/>
                        </a:ln>
                        <a:solidFill>
                          <a:prstClr val="black"/>
                        </a:solidFill>
                        <a:effectLst/>
                        <a:uLnTx/>
                        <a:uFillTx/>
                        <a:latin typeface="+mn-lt"/>
                        <a:ea typeface="+mn-ea"/>
                        <a:cs typeface="+mn-cs"/>
                      </a:endParaRPr>
                    </a:p>
                  </a:txBody>
                  <a:tcPr marL="68580" marR="68580" marT="34290" marB="34290"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200" b="0" i="0" u="none" strike="noStrike" kern="1200" cap="none" spc="0" normalizeH="0" baseline="0" noProof="0" dirty="0" smtClean="0">
                        <a:ln>
                          <a:noFill/>
                        </a:ln>
                        <a:solidFill>
                          <a:prstClr val="black"/>
                        </a:solidFill>
                        <a:effectLst/>
                        <a:uLnTx/>
                        <a:uFillTx/>
                        <a:latin typeface="+mn-lt"/>
                        <a:ea typeface="+mn-ea"/>
                        <a:cs typeface="+mn-cs"/>
                      </a:endParaRPr>
                    </a:p>
                  </a:txBody>
                  <a:tcPr marL="68580" marR="68580" marT="34290" marB="34290"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200" b="0" i="0" u="none" strike="noStrike" kern="1200" cap="none" spc="0" normalizeH="0" baseline="0" noProof="0" dirty="0" smtClean="0">
                        <a:ln>
                          <a:noFill/>
                        </a:ln>
                        <a:solidFill>
                          <a:prstClr val="black"/>
                        </a:solidFill>
                        <a:effectLst/>
                        <a:uLnTx/>
                        <a:uFillTx/>
                        <a:latin typeface="+mn-lt"/>
                        <a:ea typeface="+mn-ea"/>
                        <a:cs typeface="+mn-cs"/>
                      </a:endParaRPr>
                    </a:p>
                  </a:txBody>
                  <a:tcPr marL="68580" marR="68580" marT="34290" marB="34290" anchor="ctr"/>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algn="ctr"/>
                      <a:r>
                        <a:rPr lang="en-GB" sz="1200" dirty="0" smtClean="0"/>
                        <a:t>¾</a:t>
                      </a:r>
                      <a:endParaRPr lang="en-GB" sz="1200" dirty="0"/>
                    </a:p>
                  </a:txBody>
                  <a:tcPr marL="68580" marR="68580" marT="34290" marB="34290" anchor="ctr"/>
                </a:tc>
              </a:tr>
              <a:tr h="549230">
                <a:tc>
                  <a:txBody>
                    <a:bodyPr/>
                    <a:lstStyle/>
                    <a:p>
                      <a:r>
                        <a:rPr lang="en-GB" sz="1200" dirty="0" smtClean="0"/>
                        <a:t>Inheritance</a:t>
                      </a:r>
                      <a:endParaRPr lang="en-GB" sz="1200" dirty="0"/>
                    </a:p>
                  </a:txBody>
                  <a:tcPr marL="68580" marR="68580" marT="34290" marB="34290"/>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200" b="0" i="0" u="none" strike="noStrike" kern="1200" cap="none" spc="0" normalizeH="0" baseline="0" noProof="0" dirty="0" smtClean="0">
                        <a:ln>
                          <a:noFill/>
                        </a:ln>
                        <a:solidFill>
                          <a:prstClr val="black"/>
                        </a:solidFill>
                        <a:effectLst/>
                        <a:uLnTx/>
                        <a:uFillTx/>
                        <a:latin typeface="+mn-lt"/>
                        <a:ea typeface="+mn-ea"/>
                        <a:cs typeface="+mn-cs"/>
                      </a:endParaRPr>
                    </a:p>
                  </a:txBody>
                  <a:tcPr marL="68580" marR="68580" marT="34290" marB="34290"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200" b="0" i="0" u="none" strike="noStrike" kern="1200" cap="none" spc="0" normalizeH="0" baseline="0" noProof="0" dirty="0" smtClean="0">
                        <a:ln>
                          <a:noFill/>
                        </a:ln>
                        <a:solidFill>
                          <a:prstClr val="black"/>
                        </a:solidFill>
                        <a:effectLst/>
                        <a:uLnTx/>
                        <a:uFillTx/>
                        <a:latin typeface="+mn-lt"/>
                        <a:ea typeface="+mn-ea"/>
                        <a:cs typeface="+mn-cs"/>
                      </a:endParaRPr>
                    </a:p>
                  </a:txBody>
                  <a:tcPr marL="68580" marR="68580" marT="34290" marB="34290" anchor="ctr"/>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200" b="0" i="0" u="none" strike="noStrike" kern="1200" cap="none" spc="0" normalizeH="0" baseline="0" noProof="0" dirty="0" smtClean="0">
                        <a:ln>
                          <a:noFill/>
                        </a:ln>
                        <a:solidFill>
                          <a:prstClr val="black"/>
                        </a:solidFill>
                        <a:effectLst/>
                        <a:uLnTx/>
                        <a:uFillTx/>
                        <a:latin typeface="+mn-lt"/>
                        <a:ea typeface="+mn-ea"/>
                        <a:cs typeface="+mn-cs"/>
                      </a:endParaRPr>
                    </a:p>
                  </a:txBody>
                  <a:tcPr marL="68580" marR="68580" marT="34290" marB="34290"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lang="en-GB" sz="1200" dirty="0" smtClean="0"/>
                        <a:t>¾</a:t>
                      </a:r>
                    </a:p>
                  </a:txBody>
                  <a:tcPr marL="68580" marR="68580" marT="34290" marB="34290" anchor="ctr"/>
                </a:tc>
              </a:tr>
              <a:tr h="668500">
                <a:tc>
                  <a:txBody>
                    <a:bodyPr/>
                    <a:lstStyle/>
                    <a:p>
                      <a:r>
                        <a:rPr lang="en-GB" sz="1200" dirty="0" smtClean="0"/>
                        <a:t>Method </a:t>
                      </a:r>
                      <a:r>
                        <a:rPr lang="en-GB" sz="1200" dirty="0" err="1" smtClean="0"/>
                        <a:t>Overloding</a:t>
                      </a:r>
                      <a:endParaRPr lang="en-GB" sz="1200" dirty="0"/>
                    </a:p>
                  </a:txBody>
                  <a:tcPr marL="68580" marR="68580" marT="34290" marB="34290"/>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algn="ct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200" dirty="0"/>
                    </a:p>
                  </a:txBody>
                  <a:tcPr marL="68580" marR="68580" marT="34290" marB="34290"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kumimoji="0" lang="en-GB" sz="21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2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endParaRPr>
                    </a:p>
                  </a:txBody>
                  <a:tcPr marL="68580" marR="68580" marT="34290" marB="34290" anchor="ctr"/>
                </a:tc>
                <a:tc>
                  <a:txBody>
                    <a:bodyPr/>
                    <a:lstStyle/>
                    <a:p>
                      <a:pPr algn="ctr"/>
                      <a:r>
                        <a:rPr kumimoji="0" lang="en-GB" sz="1200" b="0" i="0" u="none" strike="noStrike" kern="1200" cap="none" spc="0" normalizeH="0" baseline="0" noProof="0" dirty="0" smtClean="0">
                          <a:ln>
                            <a:noFill/>
                          </a:ln>
                          <a:solidFill>
                            <a:prstClr val="black"/>
                          </a:solidFill>
                          <a:effectLst/>
                          <a:uLnTx/>
                          <a:uFillTx/>
                          <a:latin typeface="+mn-lt"/>
                          <a:ea typeface="+mn-ea"/>
                          <a:cs typeface="+mn-cs"/>
                        </a:rPr>
                        <a:t>¾</a:t>
                      </a:r>
                      <a:endParaRPr lang="en-GB" sz="1200" dirty="0"/>
                    </a:p>
                  </a:txBody>
                  <a:tcPr marL="68580" marR="68580" marT="34290" marB="34290" anchor="ctr"/>
                </a:tc>
                <a:tc>
                  <a:txBody>
                    <a:bodyPr/>
                    <a:lstStyle/>
                    <a:p>
                      <a:pPr algn="ctr"/>
                      <a:r>
                        <a:rPr lang="en-GB" sz="1800" dirty="0" smtClean="0">
                          <a:sym typeface="Wingdings" panose="05000000000000000000" pitchFamily="2" charset="2"/>
                        </a:rPr>
                        <a:t></a:t>
                      </a:r>
                      <a:endParaRPr lang="en-GB" sz="1200" dirty="0"/>
                    </a:p>
                  </a:txBody>
                  <a:tcPr marL="68580" marR="68580" marT="34290" marB="34290" anchor="ctr"/>
                </a:tc>
                <a:tc>
                  <a:txBody>
                    <a:bodyPr/>
                    <a:lstStyle/>
                    <a:p>
                      <a:pPr algn="ctr"/>
                      <a:r>
                        <a:rPr lang="en-GB" sz="1200" dirty="0" smtClean="0"/>
                        <a:t>¾</a:t>
                      </a:r>
                      <a:endParaRPr lang="en-GB" sz="1200" dirty="0"/>
                    </a:p>
                  </a:txBody>
                  <a:tcPr marL="68580" marR="68580" marT="34290" marB="34290" anchor="ctr"/>
                </a:tc>
              </a:tr>
            </a:tbl>
          </a:graphicData>
        </a:graphic>
      </p:graphicFrame>
      <p:sp>
        <p:nvSpPr>
          <p:cNvPr id="4" name="Rectangular Callout 3"/>
          <p:cNvSpPr/>
          <p:nvPr/>
        </p:nvSpPr>
        <p:spPr bwMode="auto">
          <a:xfrm>
            <a:off x="6140548" y="2799662"/>
            <a:ext cx="2700997" cy="484746"/>
          </a:xfrm>
          <a:prstGeom prst="wedgeRectCallout">
            <a:avLst>
              <a:gd name="adj1" fmla="val 19978"/>
              <a:gd name="adj2" fmla="val 17973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68577" tIns="34289" rIns="68577" bIns="34289" numCol="1" rtlCol="0" anchor="ctr" anchorCtr="0" compatLnSpc="1">
            <a:prstTxWarp prst="textNoShape">
              <a:avLst/>
            </a:prstTxWarp>
            <a:spAutoFit/>
          </a:bodyPr>
          <a:lstStyle/>
          <a:p>
            <a:pPr algn="ctr" defTabSz="685574" fontAlgn="base">
              <a:spcBef>
                <a:spcPct val="0"/>
              </a:spcBef>
              <a:spcAft>
                <a:spcPct val="0"/>
              </a:spcAft>
            </a:pPr>
            <a:r>
              <a:rPr lang="en-GB" sz="1350" b="1" dirty="0">
                <a:solidFill>
                  <a:schemeClr val="bg1"/>
                </a:solidFill>
                <a:latin typeface="Segoe Light" pitchFamily="34" charset="0"/>
              </a:rPr>
              <a:t>Relatively Graceful Degradation</a:t>
            </a:r>
          </a:p>
          <a:p>
            <a:pPr algn="ctr" defTabSz="685574" fontAlgn="base">
              <a:spcBef>
                <a:spcPct val="0"/>
              </a:spcBef>
              <a:spcAft>
                <a:spcPct val="0"/>
              </a:spcAft>
            </a:pPr>
            <a:r>
              <a:rPr lang="en-GB" sz="1350" b="1" dirty="0">
                <a:solidFill>
                  <a:schemeClr val="bg1"/>
                </a:solidFill>
                <a:latin typeface="Segoe Light" pitchFamily="34" charset="0"/>
              </a:rPr>
              <a:t>(some type annotations needed)</a:t>
            </a:r>
          </a:p>
        </p:txBody>
      </p:sp>
      <p:sp>
        <p:nvSpPr>
          <p:cNvPr id="5" name="Rectangular Callout 4"/>
          <p:cNvSpPr/>
          <p:nvPr/>
        </p:nvSpPr>
        <p:spPr bwMode="auto">
          <a:xfrm>
            <a:off x="4070838" y="4401621"/>
            <a:ext cx="2700997" cy="484746"/>
          </a:xfrm>
          <a:prstGeom prst="wedgeRectCallout">
            <a:avLst>
              <a:gd name="adj1" fmla="val 21036"/>
              <a:gd name="adj2" fmla="val 10015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68577" tIns="34289" rIns="68577" bIns="34289" numCol="1" rtlCol="0" anchor="ctr" anchorCtr="0" compatLnSpc="1">
            <a:prstTxWarp prst="textNoShape">
              <a:avLst/>
            </a:prstTxWarp>
            <a:spAutoFit/>
          </a:bodyPr>
          <a:lstStyle/>
          <a:p>
            <a:pPr algn="ctr" defTabSz="685574" fontAlgn="base">
              <a:spcBef>
                <a:spcPct val="0"/>
              </a:spcBef>
              <a:spcAft>
                <a:spcPct val="0"/>
              </a:spcAft>
            </a:pPr>
            <a:r>
              <a:rPr lang="en-GB" sz="1350" b="1" dirty="0">
                <a:solidFill>
                  <a:schemeClr val="bg1"/>
                </a:solidFill>
                <a:latin typeface="Segoe Light" pitchFamily="34" charset="0"/>
              </a:rPr>
              <a:t>Relatively Graceful Degradation</a:t>
            </a:r>
          </a:p>
          <a:p>
            <a:pPr algn="ctr" defTabSz="685574" fontAlgn="base">
              <a:spcBef>
                <a:spcPct val="0"/>
              </a:spcBef>
              <a:spcAft>
                <a:spcPct val="0"/>
              </a:spcAft>
            </a:pPr>
            <a:r>
              <a:rPr lang="en-GB" sz="1350" b="1" dirty="0">
                <a:solidFill>
                  <a:schemeClr val="bg1"/>
                </a:solidFill>
                <a:latin typeface="Segoe Light" pitchFamily="34" charset="0"/>
              </a:rPr>
              <a:t>(some type annotations needed)</a:t>
            </a:r>
          </a:p>
        </p:txBody>
      </p:sp>
      <p:sp>
        <p:nvSpPr>
          <p:cNvPr id="6" name="Rectangular Callout 5"/>
          <p:cNvSpPr/>
          <p:nvPr/>
        </p:nvSpPr>
        <p:spPr bwMode="auto">
          <a:xfrm>
            <a:off x="7271239" y="4401621"/>
            <a:ext cx="1701311" cy="484746"/>
          </a:xfrm>
          <a:prstGeom prst="wedgeRectCallout">
            <a:avLst>
              <a:gd name="adj1" fmla="val -51434"/>
              <a:gd name="adj2" fmla="val 108043"/>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68577" tIns="34289" rIns="68577" bIns="34289" numCol="1" rtlCol="0" anchor="ctr" anchorCtr="0" compatLnSpc="1">
            <a:prstTxWarp prst="textNoShape">
              <a:avLst/>
            </a:prstTxWarp>
            <a:spAutoFit/>
          </a:bodyPr>
          <a:lstStyle/>
          <a:p>
            <a:pPr algn="ctr" defTabSz="685574" fontAlgn="base">
              <a:spcBef>
                <a:spcPct val="0"/>
              </a:spcBef>
              <a:spcAft>
                <a:spcPct val="0"/>
              </a:spcAft>
            </a:pPr>
            <a:r>
              <a:rPr lang="en-GB" sz="1350" b="1" dirty="0">
                <a:solidFill>
                  <a:schemeClr val="bg1"/>
                </a:solidFill>
                <a:latin typeface="Segoe Light" pitchFamily="34" charset="0"/>
              </a:rPr>
              <a:t>Some combinations outlawed for sanity</a:t>
            </a:r>
          </a:p>
        </p:txBody>
      </p:sp>
      <p:sp>
        <p:nvSpPr>
          <p:cNvPr id="7" name="Freeform 6"/>
          <p:cNvSpPr/>
          <p:nvPr/>
        </p:nvSpPr>
        <p:spPr>
          <a:xfrm>
            <a:off x="1772529" y="1142121"/>
            <a:ext cx="6668086" cy="432582"/>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5738" tIns="185738" rIns="185738" bIns="185738" numCol="1" spcCol="1270" anchor="ctr" anchorCtr="0">
            <a:noAutofit/>
          </a:bodyPr>
          <a:lstStyle/>
          <a:p>
            <a:pPr algn="ctr" defTabSz="2166938">
              <a:lnSpc>
                <a:spcPct val="90000"/>
              </a:lnSpc>
              <a:spcBef>
                <a:spcPct val="0"/>
              </a:spcBef>
              <a:spcAft>
                <a:spcPct val="35000"/>
              </a:spcAft>
            </a:pPr>
            <a:r>
              <a:rPr lang="en-GB" sz="2100" dirty="0"/>
              <a:t>Functional</a:t>
            </a:r>
          </a:p>
        </p:txBody>
      </p:sp>
      <p:sp>
        <p:nvSpPr>
          <p:cNvPr id="8" name="Freeform 7"/>
          <p:cNvSpPr/>
          <p:nvPr/>
        </p:nvSpPr>
        <p:spPr>
          <a:xfrm>
            <a:off x="232117" y="2271053"/>
            <a:ext cx="453683" cy="3376247"/>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vert" wrap="square" lIns="185738" tIns="185738" rIns="185738" bIns="185738" numCol="1" spcCol="1270" anchor="ctr" anchorCtr="0">
            <a:noAutofit/>
          </a:bodyPr>
          <a:lstStyle/>
          <a:p>
            <a:pPr algn="ctr" defTabSz="2166938">
              <a:lnSpc>
                <a:spcPct val="90000"/>
              </a:lnSpc>
              <a:spcBef>
                <a:spcPct val="0"/>
              </a:spcBef>
              <a:spcAft>
                <a:spcPct val="35000"/>
              </a:spcAft>
            </a:pPr>
            <a:r>
              <a:rPr lang="en-GB" sz="2100" dirty="0"/>
              <a:t>Objects</a:t>
            </a:r>
          </a:p>
        </p:txBody>
      </p:sp>
    </p:spTree>
    <p:extLst>
      <p:ext uri="{BB962C8B-B14F-4D97-AF65-F5344CB8AC3E}">
        <p14:creationId xmlns:p14="http://schemas.microsoft.com/office/powerpoint/2010/main" val="40521260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An analysis </a:t>
            </a:r>
            <a:r>
              <a:rPr lang="en-GB" sz="2024"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1567469" y="2403525"/>
            <a:ext cx="2186496" cy="1314847"/>
          </a:xfrm>
          <a:prstGeom prst="rect">
            <a:avLst/>
          </a:prstGeom>
          <a:noFill/>
        </p:spPr>
        <p:txBody>
          <a:bodyPr wrap="none" lIns="0" tIns="0" rIns="0" bIns="0" rtlCol="0">
            <a:spAutoFit/>
          </a:bodyPr>
          <a:lstStyle/>
          <a:p>
            <a:pPr algn="ctr"/>
            <a:r>
              <a:rPr lang="en-GB" sz="4946" dirty="0"/>
              <a:t>350,000</a:t>
            </a:r>
            <a:endParaRPr lang="en-GB" sz="5996" dirty="0"/>
          </a:p>
          <a:p>
            <a:pPr algn="ctr"/>
            <a:r>
              <a:rPr lang="en-GB" sz="1799" dirty="0">
                <a:latin typeface="Segoe UI Light" pitchFamily="34" charset="0"/>
              </a:rPr>
              <a:t>lines of C# OO</a:t>
            </a:r>
          </a:p>
          <a:p>
            <a:pPr algn="ctr"/>
            <a:r>
              <a:rPr lang="en-GB" sz="17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5058132" y="3482973"/>
            <a:ext cx="2246192" cy="1314847"/>
          </a:xfrm>
          <a:prstGeom prst="rect">
            <a:avLst/>
          </a:prstGeom>
          <a:noFill/>
        </p:spPr>
        <p:txBody>
          <a:bodyPr wrap="none" lIns="0" tIns="0" rIns="0" bIns="0" rtlCol="0">
            <a:spAutoFit/>
          </a:bodyPr>
          <a:lstStyle/>
          <a:p>
            <a:pPr algn="ctr"/>
            <a:r>
              <a:rPr lang="en-GB" sz="4946" dirty="0"/>
              <a:t>30,000</a:t>
            </a:r>
            <a:endParaRPr lang="en-GB" sz="5996" dirty="0"/>
          </a:p>
          <a:p>
            <a:pPr algn="ctr"/>
            <a:r>
              <a:rPr lang="en-GB" sz="1799" dirty="0">
                <a:latin typeface="Segoe UI Light" pitchFamily="34" charset="0"/>
              </a:rPr>
              <a:t>lines of robust F#, with </a:t>
            </a:r>
          </a:p>
          <a:p>
            <a:pPr algn="ctr"/>
            <a:r>
              <a:rPr lang="en-GB" sz="17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266129" y="4797910"/>
            <a:ext cx="2789180" cy="476412"/>
          </a:xfrm>
          <a:prstGeom prst="rect">
            <a:avLst/>
          </a:prstGeom>
          <a:noFill/>
        </p:spPr>
        <p:txBody>
          <a:bodyPr wrap="square" lIns="0" tIns="0" rIns="0" bIns="0" rtlCol="0">
            <a:spAutoFit/>
          </a:bodyPr>
          <a:lstStyle/>
          <a:p>
            <a:r>
              <a:rPr lang="en-GB" sz="619" dirty="0"/>
              <a:t>An application to evaluate the revenue due from </a:t>
            </a:r>
            <a:r>
              <a:rPr lang="en-GB" sz="619" dirty="0">
                <a:hlinkClick r:id="rId2"/>
              </a:rPr>
              <a:t>Balancing Services</a:t>
            </a:r>
            <a:r>
              <a:rPr lang="en-GB" sz="619" dirty="0"/>
              <a:t> contracts in the UK energy industry</a:t>
            </a:r>
          </a:p>
          <a:p>
            <a:endParaRPr lang="en-GB" sz="619" dirty="0"/>
          </a:p>
          <a:p>
            <a:r>
              <a:rPr lang="en-GB" sz="619" dirty="0">
                <a:hlinkClick r:id="rId3"/>
              </a:rPr>
              <a:t>http://simontcousins.azurewebsites.net/does-the-language-you-use-make-a-difference-revisited/</a:t>
            </a:r>
            <a:r>
              <a:rPr lang="en-GB" sz="619" dirty="0"/>
              <a:t> </a:t>
            </a:r>
          </a:p>
        </p:txBody>
      </p:sp>
      <p:pic>
        <p:nvPicPr>
          <p:cNvPr id="12" name="Picture 11"/>
          <p:cNvPicPr>
            <a:picLocks noChangeAspect="1"/>
          </p:cNvPicPr>
          <p:nvPr/>
        </p:nvPicPr>
        <p:blipFill>
          <a:blip r:embed="rId4"/>
          <a:stretch>
            <a:fillRect/>
          </a:stretch>
        </p:blipFill>
        <p:spPr>
          <a:xfrm>
            <a:off x="3887032" y="2224329"/>
            <a:ext cx="4058054" cy="1245170"/>
          </a:xfrm>
          <a:prstGeom prst="rect">
            <a:avLst/>
          </a:prstGeom>
        </p:spPr>
      </p:pic>
    </p:spTree>
    <p:extLst>
      <p:ext uri="{BB962C8B-B14F-4D97-AF65-F5344CB8AC3E}">
        <p14:creationId xmlns:p14="http://schemas.microsoft.com/office/powerpoint/2010/main" val="2775536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293658" y="1920737"/>
            <a:ext cx="6322093" cy="3120887"/>
          </a:xfrm>
          <a:prstGeom prst="rect">
            <a:avLst/>
          </a:prstGeom>
          <a:ln>
            <a:solidFill>
              <a:schemeClr val="tx2"/>
            </a:solidFill>
          </a:ln>
        </p:spPr>
      </p:pic>
    </p:spTree>
    <p:extLst>
      <p:ext uri="{BB962C8B-B14F-4D97-AF65-F5344CB8AC3E}">
        <p14:creationId xmlns:p14="http://schemas.microsoft.com/office/powerpoint/2010/main" val="2237287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6711" y="1064684"/>
            <a:ext cx="4887007" cy="4729823"/>
          </a:xfrm>
          <a:prstGeom prst="rect">
            <a:avLst/>
          </a:prstGeom>
          <a:ln>
            <a:solidFill>
              <a:schemeClr val="tx2"/>
            </a:solidFill>
          </a:ln>
        </p:spPr>
      </p:pic>
    </p:spTree>
    <p:extLst>
      <p:ext uri="{BB962C8B-B14F-4D97-AF65-F5344CB8AC3E}">
        <p14:creationId xmlns:p14="http://schemas.microsoft.com/office/powerpoint/2010/main" val="2663410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4" name="Diagram 3"/>
          <p:cNvGraphicFramePr/>
          <p:nvPr>
            <p:extLst>
              <p:ext uri="{D42A27DB-BD31-4B8C-83A1-F6EECF244321}">
                <p14:modId xmlns:p14="http://schemas.microsoft.com/office/powerpoint/2010/main" val="1720479509"/>
              </p:ext>
            </p:extLst>
          </p:nvPr>
        </p:nvGraphicFramePr>
        <p:xfrm>
          <a:off x="147918" y="228601"/>
          <a:ext cx="8996082" cy="65218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091392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623248"/>
          </a:xfrm>
        </p:spPr>
        <p:txBody>
          <a:bodyPr/>
          <a:lstStyle/>
          <a:p>
            <a:pPr algn="ctr"/>
            <a:r>
              <a:rPr lang="en-GB" dirty="0" smtClean="0"/>
              <a:t>Back to the main topic…</a:t>
            </a:r>
            <a:endParaRPr lang="en-GB" b="1" dirty="0"/>
          </a:p>
        </p:txBody>
      </p:sp>
    </p:spTree>
    <p:extLst>
      <p:ext uri="{BB962C8B-B14F-4D97-AF65-F5344CB8AC3E}">
        <p14:creationId xmlns:p14="http://schemas.microsoft.com/office/powerpoint/2010/main" val="87971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340641"/>
          </a:xfrm>
        </p:spPr>
        <p:txBody>
          <a:bodyPr/>
          <a:lstStyle/>
          <a:p>
            <a:pPr algn="ctr"/>
            <a:r>
              <a:rPr lang="en-GB" dirty="0" smtClean="0"/>
              <a:t>We need to bring information into the language…</a:t>
            </a:r>
            <a:br>
              <a:rPr lang="en-GB" dirty="0" smtClean="0"/>
            </a:br>
            <a:r>
              <a:rPr lang="en-GB" dirty="0" smtClean="0"/>
              <a:t/>
            </a:r>
            <a:br>
              <a:rPr lang="en-GB" dirty="0" smtClean="0"/>
            </a:br>
            <a:r>
              <a:rPr lang="en-GB" sz="3400" dirty="0"/>
              <a:t>At internet-scale, strongly tooled, strongly typed</a:t>
            </a:r>
            <a:endParaRPr lang="en-GB" dirty="0"/>
          </a:p>
        </p:txBody>
      </p:sp>
    </p:spTree>
    <p:extLst>
      <p:ext uri="{BB962C8B-B14F-4D97-AF65-F5344CB8AC3E}">
        <p14:creationId xmlns:p14="http://schemas.microsoft.com/office/powerpoint/2010/main" val="3878163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1445795"/>
            <a:ext cx="8382000" cy="2492990"/>
          </a:xfrm>
        </p:spPr>
        <p:txBody>
          <a:bodyPr/>
          <a:lstStyle/>
          <a:p>
            <a:r>
              <a:rPr lang="en-GB" sz="3600" dirty="0" smtClean="0"/>
              <a:t>Generic Programming? Not really</a:t>
            </a:r>
            <a:br>
              <a:rPr lang="en-GB" sz="3600" dirty="0" smtClean="0"/>
            </a:br>
            <a:r>
              <a:rPr lang="en-GB" sz="3600" dirty="0"/>
              <a:t/>
            </a:r>
            <a:br>
              <a:rPr lang="en-GB" sz="3600" dirty="0"/>
            </a:br>
            <a:r>
              <a:rPr lang="en-GB" sz="3600" dirty="0" smtClean="0"/>
              <a:t>Theorems? No</a:t>
            </a:r>
            <a:br>
              <a:rPr lang="en-GB" sz="3600" dirty="0" smtClean="0"/>
            </a:br>
            <a:r>
              <a:rPr lang="en-GB" sz="3600" dirty="0"/>
              <a:t/>
            </a:r>
            <a:br>
              <a:rPr lang="en-GB" sz="3600" dirty="0"/>
            </a:br>
            <a:r>
              <a:rPr lang="en-GB" sz="3600" dirty="0" smtClean="0"/>
              <a:t>Strongly </a:t>
            </a:r>
            <a:r>
              <a:rPr lang="en-GB" sz="3600" dirty="0"/>
              <a:t>Typed? </a:t>
            </a:r>
            <a:r>
              <a:rPr lang="en-GB" sz="3600" dirty="0" smtClean="0"/>
              <a:t>Discuss</a:t>
            </a:r>
            <a:endParaRPr lang="en-GB" sz="3600" dirty="0"/>
          </a:p>
        </p:txBody>
      </p:sp>
    </p:spTree>
    <p:extLst>
      <p:ext uri="{BB962C8B-B14F-4D97-AF65-F5344CB8AC3E}">
        <p14:creationId xmlns:p14="http://schemas.microsoft.com/office/powerpoint/2010/main" val="1129940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F# to </a:t>
            </a:r>
            <a:r>
              <a:rPr lang="en-GB" dirty="0" err="1" smtClean="0"/>
              <a:t>WorldBank</a:t>
            </a:r>
            <a:endParaRPr lang="en-GB" dirty="0"/>
          </a:p>
        </p:txBody>
      </p:sp>
    </p:spTree>
    <p:extLst>
      <p:ext uri="{BB962C8B-B14F-4D97-AF65-F5344CB8AC3E}">
        <p14:creationId xmlns:p14="http://schemas.microsoft.com/office/powerpoint/2010/main" val="162856241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246495"/>
          </a:xfrm>
        </p:spPr>
        <p:txBody>
          <a:bodyPr/>
          <a:lstStyle/>
          <a:p>
            <a:r>
              <a:rPr lang="en-GB" dirty="0" smtClean="0"/>
              <a:t>Walkthrough: JSON, XML, HTML Tables</a:t>
            </a:r>
            <a:endParaRPr lang="en-GB" dirty="0"/>
          </a:p>
        </p:txBody>
      </p:sp>
    </p:spTree>
    <p:extLst>
      <p:ext uri="{BB962C8B-B14F-4D97-AF65-F5344CB8AC3E}">
        <p14:creationId xmlns:p14="http://schemas.microsoft.com/office/powerpoint/2010/main" val="3114377623"/>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137" y="1062681"/>
            <a:ext cx="8382000" cy="5900077"/>
          </a:xfrm>
        </p:spPr>
        <p:txBody>
          <a:bodyPr/>
          <a:lstStyle/>
          <a:p>
            <a:pPr algn="ctr"/>
            <a:r>
              <a:rPr lang="en-GB" b="1" dirty="0" smtClean="0"/>
              <a:t>A Type Provider is….</a:t>
            </a:r>
            <a:br>
              <a:rPr lang="en-GB" b="1" dirty="0" smtClean="0"/>
            </a:br>
            <a:r>
              <a:rPr lang="en-GB" b="1" dirty="0"/>
              <a:t/>
            </a:r>
            <a:br>
              <a:rPr lang="en-GB" b="1" dirty="0"/>
            </a:br>
            <a:r>
              <a:rPr lang="en-GB" sz="2800" dirty="0"/>
              <a:t>“Just like a library”</a:t>
            </a:r>
            <a:br>
              <a:rPr lang="en-GB" sz="2800" dirty="0"/>
            </a:br>
            <a:r>
              <a:rPr lang="en-GB" sz="2800" dirty="0"/>
              <a:t/>
            </a:r>
            <a:br>
              <a:rPr lang="en-GB" sz="2800" dirty="0"/>
            </a:br>
            <a:r>
              <a:rPr lang="en-GB" sz="3600" dirty="0"/>
              <a:t>“</a:t>
            </a:r>
            <a:r>
              <a:rPr lang="en-GB" sz="2800" dirty="0"/>
              <a:t>A design-time component that computes a space of types and </a:t>
            </a:r>
            <a:r>
              <a:rPr lang="en-GB" sz="2800" dirty="0" smtClean="0"/>
              <a:t>methods on-demand…”</a:t>
            </a:r>
            <a:r>
              <a:rPr lang="en-GB" sz="2800" dirty="0"/>
              <a:t/>
            </a:r>
            <a:br>
              <a:rPr lang="en-GB" sz="2800" dirty="0"/>
            </a:br>
            <a:r>
              <a:rPr lang="en-GB" sz="2800" dirty="0"/>
              <a:t/>
            </a:r>
            <a:br>
              <a:rPr lang="en-GB" sz="2800" dirty="0"/>
            </a:br>
            <a:r>
              <a:rPr lang="en-GB" sz="2800" dirty="0"/>
              <a:t>“An adaptor between data/services and the .NET type system…”</a:t>
            </a:r>
            <a:br>
              <a:rPr lang="en-GB" sz="2800" dirty="0"/>
            </a:br>
            <a:r>
              <a:rPr lang="en-GB" sz="2800" dirty="0"/>
              <a:t/>
            </a:r>
            <a:br>
              <a:rPr lang="en-GB" sz="2800" dirty="0"/>
            </a:br>
            <a:r>
              <a:rPr lang="en-GB" sz="2800" dirty="0"/>
              <a:t>“On-demand, </a:t>
            </a:r>
            <a:r>
              <a:rPr lang="en-GB" sz="2800" dirty="0" smtClean="0"/>
              <a:t>scalable compile-time provision of type/module definitions…”</a:t>
            </a:r>
            <a:r>
              <a:rPr lang="en-GB" sz="2800" dirty="0"/>
              <a:t/>
            </a:r>
            <a:br>
              <a:rPr lang="en-GB" sz="2800" dirty="0"/>
            </a:br>
            <a:r>
              <a:rPr lang="en-GB" sz="2800" dirty="0"/>
              <a:t/>
            </a:r>
            <a:br>
              <a:rPr lang="en-GB" sz="2800" dirty="0"/>
            </a:br>
            <a:endParaRPr lang="en-GB" sz="2000" dirty="0"/>
          </a:p>
        </p:txBody>
      </p:sp>
    </p:spTree>
    <p:extLst>
      <p:ext uri="{BB962C8B-B14F-4D97-AF65-F5344CB8AC3E}">
        <p14:creationId xmlns:p14="http://schemas.microsoft.com/office/powerpoint/2010/main" val="819422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2465290"/>
          </a:xfrm>
        </p:spPr>
        <p:txBody>
          <a:bodyPr/>
          <a:lstStyle/>
          <a:p>
            <a:r>
              <a:rPr lang="en-GB" dirty="0" smtClean="0"/>
              <a:t>Theme #1</a:t>
            </a:r>
            <a:br>
              <a:rPr lang="en-GB" dirty="0" smtClean="0"/>
            </a:br>
            <a:r>
              <a:rPr lang="en-GB" dirty="0"/>
              <a:t/>
            </a:r>
            <a:br>
              <a:rPr lang="en-GB" dirty="0"/>
            </a:br>
            <a:r>
              <a:rPr lang="en-GB" sz="4400" dirty="0" smtClean="0"/>
              <a:t>On-Demand Type Environment = Internet Scalable</a:t>
            </a:r>
            <a:endParaRPr lang="en-GB" sz="4400" dirty="0"/>
          </a:p>
        </p:txBody>
      </p:sp>
    </p:spTree>
    <p:extLst>
      <p:ext uri="{BB962C8B-B14F-4D97-AF65-F5344CB8AC3E}">
        <p14:creationId xmlns:p14="http://schemas.microsoft.com/office/powerpoint/2010/main" val="20848418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664797"/>
          </a:xfrm>
        </p:spPr>
        <p:txBody>
          <a:bodyPr/>
          <a:lstStyle/>
          <a:p>
            <a:r>
              <a:rPr lang="en-GB" sz="4800" dirty="0"/>
              <a:t>On-Demand Type Provision</a:t>
            </a:r>
            <a:endParaRPr lang="en-GB" dirty="0"/>
          </a:p>
        </p:txBody>
      </p:sp>
      <p:sp>
        <p:nvSpPr>
          <p:cNvPr id="4" name="Text Placeholder 3"/>
          <p:cNvSpPr>
            <a:spLocks noGrp="1"/>
          </p:cNvSpPr>
          <p:nvPr>
            <p:ph type="body" sz="quarter" idx="10"/>
          </p:nvPr>
        </p:nvSpPr>
        <p:spPr>
          <a:xfrm>
            <a:off x="389436" y="1447809"/>
            <a:ext cx="8986576" cy="5803897"/>
          </a:xfrm>
        </p:spPr>
        <p:txBody>
          <a:bodyPr/>
          <a:lstStyle/>
          <a:p>
            <a:pPr marL="0" indent="0">
              <a:buNone/>
            </a:pPr>
            <a:r>
              <a:rPr lang="en-GB" sz="2000" b="1" dirty="0" smtClean="0">
                <a:solidFill>
                  <a:srgbClr val="002060"/>
                </a:solidFill>
                <a:latin typeface="Consolas" pitchFamily="49" charset="0"/>
                <a:cs typeface="Consolas" pitchFamily="49" charset="0"/>
              </a:rPr>
              <a:t>		let data = </a:t>
            </a:r>
            <a:r>
              <a:rPr lang="en-GB" sz="2000" b="1" dirty="0" err="1" smtClean="0">
                <a:solidFill>
                  <a:srgbClr val="002060"/>
                </a:solidFill>
                <a:latin typeface="Consolas" pitchFamily="49" charset="0"/>
                <a:cs typeface="Consolas" pitchFamily="49" charset="0"/>
              </a:rPr>
              <a:t>Freebase.GetDataContext</a:t>
            </a:r>
            <a:r>
              <a:rPr lang="en-GB" sz="2000" b="1" dirty="0">
                <a:solidFill>
                  <a:srgbClr val="002060"/>
                </a:solidFill>
                <a:latin typeface="Consolas" pitchFamily="49" charset="0"/>
                <a:cs typeface="Consolas" pitchFamily="49" charset="0"/>
              </a:rPr>
              <a:t>()</a:t>
            </a:r>
            <a:endParaRPr lang="en-GB" sz="2000" b="1" dirty="0" smtClean="0">
              <a:solidFill>
                <a:srgbClr val="002060"/>
              </a:solidFill>
              <a:latin typeface="Consolas" pitchFamily="49" charset="0"/>
              <a:cs typeface="Consolas" pitchFamily="49" charset="0"/>
            </a:endParaRPr>
          </a:p>
          <a:p>
            <a:pPr marL="514350" indent="-514350">
              <a:buFont typeface="+mj-lt"/>
              <a:buAutoNum type="arabicPeriod"/>
            </a:pPr>
            <a:endParaRPr lang="en-GB" sz="1050" dirty="0" smtClean="0"/>
          </a:p>
          <a:p>
            <a:pPr marL="0" indent="0">
              <a:buNone/>
            </a:pPr>
            <a:r>
              <a:rPr lang="en-GB" sz="2400" dirty="0" smtClean="0"/>
              <a:t>1. Compiler/IDE requests </a:t>
            </a:r>
            <a:r>
              <a:rPr lang="en-GB" sz="2400" dirty="0"/>
              <a:t>metadata for </a:t>
            </a:r>
            <a:r>
              <a:rPr lang="en-GB" sz="2400" dirty="0" smtClean="0"/>
              <a:t>symbol </a:t>
            </a:r>
            <a:r>
              <a:rPr lang="en-GB" sz="1800" dirty="0" err="1" smtClean="0">
                <a:latin typeface="Consolas" pitchFamily="49" charset="0"/>
                <a:cs typeface="Consolas" pitchFamily="49" charset="0"/>
              </a:rPr>
              <a:t>GetDataContext</a:t>
            </a:r>
            <a:endParaRPr lang="en-GB" sz="2400" dirty="0" smtClean="0"/>
          </a:p>
          <a:p>
            <a:pPr marL="917696" lvl="1" indent="-514350">
              <a:buFont typeface="Wingdings" pitchFamily="2" charset="2"/>
              <a:buChar char="ü"/>
            </a:pPr>
            <a:r>
              <a:rPr lang="en-GB" sz="2000" dirty="0" smtClean="0"/>
              <a:t>Provider reports return type of </a:t>
            </a:r>
            <a:r>
              <a:rPr lang="en-GB" sz="1800" dirty="0" err="1" smtClean="0">
                <a:latin typeface="Consolas" pitchFamily="49" charset="0"/>
                <a:cs typeface="Consolas" pitchFamily="49" charset="0"/>
              </a:rPr>
              <a:t>FreebaseDataContext</a:t>
            </a:r>
            <a:endParaRPr lang="en-GB" sz="2000" dirty="0" smtClean="0"/>
          </a:p>
          <a:p>
            <a:pPr marL="0" indent="0">
              <a:buNone/>
            </a:pPr>
            <a:endParaRPr lang="en-GB" sz="2400" dirty="0"/>
          </a:p>
          <a:p>
            <a:pPr marL="0" lvl="0" indent="0">
              <a:buNone/>
            </a:pPr>
            <a:r>
              <a:rPr lang="en-GB" sz="2000" b="1" dirty="0" smtClean="0">
                <a:solidFill>
                  <a:srgbClr val="002060"/>
                </a:solidFill>
                <a:latin typeface="Consolas" pitchFamily="49" charset="0"/>
                <a:cs typeface="Consolas" pitchFamily="49" charset="0"/>
              </a:rPr>
              <a:t>		data.</a:t>
            </a:r>
            <a:endParaRPr lang="en-GB" sz="2000" b="1" dirty="0">
              <a:solidFill>
                <a:srgbClr val="002060"/>
              </a:solidFill>
              <a:latin typeface="Consolas" pitchFamily="49" charset="0"/>
              <a:cs typeface="Consolas" pitchFamily="49" charset="0"/>
            </a:endParaRPr>
          </a:p>
          <a:p>
            <a:pPr marL="514350" indent="-514350">
              <a:buFont typeface="+mj-lt"/>
              <a:buAutoNum type="arabicPeriod"/>
            </a:pPr>
            <a:endParaRPr lang="en-GB" sz="2400" dirty="0" smtClean="0"/>
          </a:p>
          <a:p>
            <a:pPr marL="0" indent="0">
              <a:buNone/>
            </a:pPr>
            <a:r>
              <a:rPr lang="en-GB" sz="2400" dirty="0" smtClean="0"/>
              <a:t>2. Compiler/IDE requests contents of type </a:t>
            </a:r>
            <a:r>
              <a:rPr lang="en-GB" sz="1800" dirty="0" err="1" smtClean="0">
                <a:gradFill>
                  <a:gsLst>
                    <a:gs pos="0">
                      <a:prstClr val="black"/>
                    </a:gs>
                    <a:gs pos="86000">
                      <a:prstClr val="black"/>
                    </a:gs>
                  </a:gsLst>
                  <a:lin ang="5400000" scaled="0"/>
                </a:gradFill>
                <a:latin typeface="Consolas" pitchFamily="49" charset="0"/>
                <a:cs typeface="Consolas" pitchFamily="49" charset="0"/>
              </a:rPr>
              <a:t>FreebaseDataContext</a:t>
            </a:r>
            <a:endParaRPr lang="en-GB" sz="2400" dirty="0" smtClean="0"/>
          </a:p>
          <a:p>
            <a:pPr marL="917696" lvl="1" indent="-514350">
              <a:buFont typeface="Wingdings" pitchFamily="2" charset="2"/>
              <a:buChar char="ü"/>
            </a:pPr>
            <a:r>
              <a:rPr lang="en-GB" sz="2000" dirty="0">
                <a:gradFill>
                  <a:gsLst>
                    <a:gs pos="0">
                      <a:prstClr val="black"/>
                    </a:gs>
                    <a:gs pos="86000">
                      <a:prstClr val="black"/>
                    </a:gs>
                  </a:gsLst>
                  <a:lin ang="5400000" scaled="0"/>
                </a:gradFill>
              </a:rPr>
              <a:t>Provider </a:t>
            </a:r>
            <a:r>
              <a:rPr lang="en-GB" sz="2000" dirty="0" smtClean="0">
                <a:gradFill>
                  <a:gsLst>
                    <a:gs pos="0">
                      <a:prstClr val="black"/>
                    </a:gs>
                    <a:gs pos="86000">
                      <a:prstClr val="black"/>
                    </a:gs>
                  </a:gsLst>
                  <a:lin ang="5400000" scaled="0"/>
                </a:gradFill>
              </a:rPr>
              <a:t>asks Freebase metadata service for top-level domains</a:t>
            </a:r>
          </a:p>
          <a:p>
            <a:pPr marL="917696" lvl="1" indent="-514350">
              <a:buFont typeface="Wingdings" pitchFamily="2" charset="2"/>
              <a:buChar char="ü"/>
            </a:pPr>
            <a:r>
              <a:rPr lang="en-GB" sz="2000" dirty="0" smtClean="0">
                <a:gradFill>
                  <a:gsLst>
                    <a:gs pos="0">
                      <a:prstClr val="black"/>
                    </a:gs>
                    <a:gs pos="86000">
                      <a:prstClr val="black"/>
                    </a:gs>
                  </a:gsLst>
                  <a:lin ang="5400000" scaled="0"/>
                </a:gradFill>
              </a:rPr>
              <a:t>Provider reports top-level domains of Freebase as properties of the type</a:t>
            </a:r>
          </a:p>
          <a:p>
            <a:pPr marL="514350" indent="-514350">
              <a:buFont typeface="+mj-lt"/>
              <a:buAutoNum type="arabicPeriod"/>
            </a:pPr>
            <a:endParaRPr lang="en-GB" sz="2400" dirty="0" smtClean="0"/>
          </a:p>
          <a:p>
            <a:pPr marL="0" lvl="0" indent="0">
              <a:buNone/>
            </a:pPr>
            <a:r>
              <a:rPr lang="en-GB" sz="1800" b="1" dirty="0" smtClean="0">
                <a:solidFill>
                  <a:srgbClr val="002060"/>
                </a:solidFill>
                <a:latin typeface="Consolas" pitchFamily="49" charset="0"/>
                <a:cs typeface="Consolas" pitchFamily="49" charset="0"/>
              </a:rPr>
              <a:t>		</a:t>
            </a:r>
            <a:r>
              <a:rPr lang="en-GB" sz="2000" b="1" dirty="0" err="1" smtClean="0">
                <a:solidFill>
                  <a:srgbClr val="002060"/>
                </a:solidFill>
                <a:latin typeface="Consolas" pitchFamily="49" charset="0"/>
                <a:cs typeface="Consolas" pitchFamily="49" charset="0"/>
              </a:rPr>
              <a:t>data.Society</a:t>
            </a:r>
            <a:endParaRPr lang="en-GB" sz="2000" b="1" dirty="0">
              <a:solidFill>
                <a:srgbClr val="002060"/>
              </a:solidFill>
              <a:latin typeface="Consolas" pitchFamily="49" charset="0"/>
              <a:cs typeface="Consolas" pitchFamily="49" charset="0"/>
            </a:endParaRPr>
          </a:p>
          <a:p>
            <a:pPr marL="514350" lvl="0" indent="-514350">
              <a:buFont typeface="+mj-lt"/>
              <a:buAutoNum type="arabicPeriod"/>
            </a:pPr>
            <a:endParaRPr lang="en-GB" sz="2400" dirty="0">
              <a:gradFill>
                <a:gsLst>
                  <a:gs pos="0">
                    <a:prstClr val="black"/>
                  </a:gs>
                  <a:gs pos="86000">
                    <a:prstClr val="black"/>
                  </a:gs>
                </a:gsLst>
                <a:lin ang="5400000" scaled="0"/>
              </a:gradFill>
            </a:endParaRPr>
          </a:p>
          <a:p>
            <a:pPr marL="0" indent="0">
              <a:buNone/>
            </a:pPr>
            <a:r>
              <a:rPr lang="en-GB" sz="2400" dirty="0" smtClean="0"/>
              <a:t>3. </a:t>
            </a:r>
            <a:r>
              <a:rPr lang="en-GB" sz="2400" dirty="0"/>
              <a:t>Compiler/IDE requests metadata for symbol </a:t>
            </a:r>
            <a:r>
              <a:rPr lang="en-GB" sz="1800" dirty="0" smtClean="0">
                <a:latin typeface="Consolas" pitchFamily="49" charset="0"/>
                <a:cs typeface="Consolas" pitchFamily="49" charset="0"/>
              </a:rPr>
              <a:t>Society</a:t>
            </a:r>
          </a:p>
          <a:p>
            <a:pPr marL="0" indent="0">
              <a:buNone/>
            </a:pPr>
            <a:r>
              <a:rPr lang="en-GB" sz="1800" dirty="0" smtClean="0">
                <a:latin typeface="Consolas" pitchFamily="49" charset="0"/>
                <a:cs typeface="Consolas" pitchFamily="49" charset="0"/>
              </a:rPr>
              <a:t>...</a:t>
            </a:r>
            <a:endParaRPr lang="en-GB" sz="2400" dirty="0" smtClean="0"/>
          </a:p>
          <a:p>
            <a:endParaRPr lang="en-GB" sz="2400" dirty="0"/>
          </a:p>
        </p:txBody>
      </p:sp>
    </p:spTree>
    <p:extLst>
      <p:ext uri="{BB962C8B-B14F-4D97-AF65-F5344CB8AC3E}">
        <p14:creationId xmlns:p14="http://schemas.microsoft.com/office/powerpoint/2010/main" val="3869259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2492990"/>
          </a:xfrm>
        </p:spPr>
        <p:txBody>
          <a:bodyPr/>
          <a:lstStyle/>
          <a:p>
            <a:r>
              <a:rPr lang="en-GB" dirty="0" smtClean="0"/>
              <a:t>Theme #2</a:t>
            </a:r>
            <a:br>
              <a:rPr lang="en-GB" dirty="0" smtClean="0"/>
            </a:br>
            <a:r>
              <a:rPr lang="en-GB" dirty="0"/>
              <a:t/>
            </a:r>
            <a:br>
              <a:rPr lang="en-GB" dirty="0"/>
            </a:br>
            <a:r>
              <a:rPr lang="en-GB" dirty="0" smtClean="0"/>
              <a:t>Many Data Sources, One Mechanism</a:t>
            </a:r>
            <a:endParaRPr lang="en-GB" dirty="0"/>
          </a:p>
        </p:txBody>
      </p:sp>
    </p:spTree>
    <p:extLst>
      <p:ext uri="{BB962C8B-B14F-4D97-AF65-F5344CB8AC3E}">
        <p14:creationId xmlns:p14="http://schemas.microsoft.com/office/powerpoint/2010/main" val="7502655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662" y="1510353"/>
            <a:ext cx="8382000" cy="3490186"/>
          </a:xfrm>
        </p:spPr>
        <p:txBody>
          <a:bodyPr/>
          <a:lstStyle/>
          <a:p>
            <a:pPr algn="ctr"/>
            <a:r>
              <a:rPr lang="en-GB" sz="3600" dirty="0"/>
              <a:t>Note: Language still contains no data</a:t>
            </a:r>
            <a:br>
              <a:rPr lang="en-GB" sz="3600" dirty="0"/>
            </a:br>
            <a:r>
              <a:rPr lang="en-GB" sz="3600" dirty="0"/>
              <a:t/>
            </a:r>
            <a:br>
              <a:rPr lang="en-GB" sz="3600" dirty="0"/>
            </a:br>
            <a:r>
              <a:rPr lang="en-GB" sz="3600" dirty="0"/>
              <a:t/>
            </a:r>
            <a:br>
              <a:rPr lang="en-GB" sz="3600" dirty="0"/>
            </a:br>
            <a:r>
              <a:rPr lang="en-GB" sz="3600" dirty="0"/>
              <a:t>Open architecture</a:t>
            </a:r>
            <a:br>
              <a:rPr lang="en-GB" sz="3600" dirty="0"/>
            </a:br>
            <a:r>
              <a:rPr lang="en-GB" sz="3600" dirty="0"/>
              <a:t/>
            </a:r>
            <a:br>
              <a:rPr lang="en-GB" sz="3600" dirty="0"/>
            </a:br>
            <a:r>
              <a:rPr lang="en-GB" sz="3600" dirty="0"/>
              <a:t/>
            </a:r>
            <a:br>
              <a:rPr lang="en-GB" sz="3600" dirty="0"/>
            </a:br>
            <a:r>
              <a:rPr lang="en-GB" sz="3600" dirty="0"/>
              <a:t>You can write your own type provider</a:t>
            </a:r>
            <a:endParaRPr lang="en-GB" sz="2800" dirty="0"/>
          </a:p>
        </p:txBody>
      </p:sp>
    </p:spTree>
    <p:extLst>
      <p:ext uri="{BB962C8B-B14F-4D97-AF65-F5344CB8AC3E}">
        <p14:creationId xmlns:p14="http://schemas.microsoft.com/office/powerpoint/2010/main" val="167762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178" y="1278513"/>
            <a:ext cx="8382000" cy="3213187"/>
          </a:xfrm>
        </p:spPr>
        <p:txBody>
          <a:bodyPr/>
          <a:lstStyle/>
          <a:p>
            <a:r>
              <a:rPr lang="en-GB" sz="3600" dirty="0" smtClean="0"/>
              <a:t>A different kind of meta-programming</a:t>
            </a:r>
            <a:br>
              <a:rPr lang="en-GB" sz="3600" dirty="0" smtClean="0"/>
            </a:br>
            <a:r>
              <a:rPr lang="en-GB" sz="2800" dirty="0"/>
              <a:t/>
            </a:r>
            <a:br>
              <a:rPr lang="en-GB" sz="2800" dirty="0"/>
            </a:br>
            <a:r>
              <a:rPr lang="en-GB" sz="2800" dirty="0" smtClean="0"/>
              <a:t>Lazy, on-demand generation of nominal object type definitions by compiler plugins</a:t>
            </a:r>
            <a:br>
              <a:rPr lang="en-GB" sz="2800" dirty="0" smtClean="0"/>
            </a:br>
            <a:r>
              <a:rPr lang="en-GB" sz="2800" dirty="0"/>
              <a:t/>
            </a:r>
            <a:br>
              <a:rPr lang="en-GB" sz="2800" dirty="0"/>
            </a:br>
            <a:r>
              <a:rPr lang="en-GB" sz="2800" dirty="0" smtClean="0"/>
              <a:t>Very limited parameters and computation in the language</a:t>
            </a:r>
            <a:br>
              <a:rPr lang="en-GB" sz="2800" dirty="0" smtClean="0"/>
            </a:br>
            <a:r>
              <a:rPr lang="en-GB" sz="2800" dirty="0"/>
              <a:t/>
            </a:r>
            <a:br>
              <a:rPr lang="en-GB" sz="2800" dirty="0"/>
            </a:br>
            <a:r>
              <a:rPr lang="en-GB" sz="2800" dirty="0"/>
              <a:t>P</a:t>
            </a:r>
            <a:r>
              <a:rPr lang="en-GB" sz="2800" dirty="0" smtClean="0"/>
              <a:t>lugins, not macros</a:t>
            </a:r>
            <a:endParaRPr lang="en-GB" sz="3600" dirty="0"/>
          </a:p>
        </p:txBody>
      </p:sp>
    </p:spTree>
    <p:extLst>
      <p:ext uri="{BB962C8B-B14F-4D97-AF65-F5344CB8AC3E}">
        <p14:creationId xmlns:p14="http://schemas.microsoft.com/office/powerpoint/2010/main" val="78501490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1731" y="2602787"/>
            <a:ext cx="8382000" cy="1495794"/>
          </a:xfrm>
        </p:spPr>
        <p:txBody>
          <a:bodyPr/>
          <a:lstStyle/>
          <a:p>
            <a:r>
              <a:rPr lang="en-GB" sz="2700" dirty="0">
                <a:latin typeface="Segoe UI Light" panose="020B0502040204020203" pitchFamily="34" charset="0"/>
                <a:hlinkClick r:id="rId2"/>
              </a:rPr>
              <a:t>http://fsharp.github.io/FSharp.Data/images/csv.gif</a:t>
            </a:r>
            <a:r>
              <a:rPr lang="en-GB" sz="2700" dirty="0">
                <a:latin typeface="Segoe UI Light" panose="020B0502040204020203" pitchFamily="34" charset="0"/>
              </a:rPr>
              <a:t> </a:t>
            </a:r>
            <a:br>
              <a:rPr lang="en-GB" sz="2700" dirty="0">
                <a:latin typeface="Segoe UI Light" panose="020B0502040204020203" pitchFamily="34" charset="0"/>
              </a:rPr>
            </a:br>
            <a:r>
              <a:rPr lang="en-GB" sz="2700" dirty="0">
                <a:latin typeface="Segoe UI Light" panose="020B0502040204020203" pitchFamily="34" charset="0"/>
              </a:rPr>
              <a:t/>
            </a:r>
            <a:br>
              <a:rPr lang="en-GB" sz="2700" dirty="0">
                <a:latin typeface="Segoe UI Light" panose="020B0502040204020203" pitchFamily="34" charset="0"/>
              </a:rPr>
            </a:br>
            <a:r>
              <a:rPr lang="en-GB" sz="2700" dirty="0">
                <a:latin typeface="Segoe UI Light" panose="020B0502040204020203" pitchFamily="34" charset="0"/>
                <a:hlinkClick r:id="rId3"/>
              </a:rPr>
              <a:t>http://fsharp.github.io/FSharp.Data/images/wb.gif</a:t>
            </a:r>
            <a:r>
              <a:rPr lang="en-GB" sz="2700" dirty="0">
                <a:latin typeface="Segoe UI Light" panose="020B0502040204020203" pitchFamily="34" charset="0"/>
              </a:rPr>
              <a:t/>
            </a:r>
            <a:br>
              <a:rPr lang="en-GB" sz="2700" dirty="0">
                <a:latin typeface="Segoe UI Light" panose="020B0502040204020203" pitchFamily="34" charset="0"/>
              </a:rPr>
            </a:br>
            <a:endParaRPr lang="en-GB" sz="2700" dirty="0">
              <a:latin typeface="Segoe UI Light" panose="020B0502040204020203" pitchFamily="34" charset="0"/>
            </a:endParaRPr>
          </a:p>
        </p:txBody>
      </p:sp>
    </p:spTree>
    <p:extLst>
      <p:ext uri="{BB962C8B-B14F-4D97-AF65-F5344CB8AC3E}">
        <p14:creationId xmlns:p14="http://schemas.microsoft.com/office/powerpoint/2010/main" val="3977099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All your types are belong to us….</a:t>
            </a:r>
            <a:endParaRPr lang="en-GB" dirty="0"/>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210" y="1487262"/>
            <a:ext cx="6608097" cy="4952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69130" y="5039073"/>
            <a:ext cx="633187" cy="276999"/>
          </a:xfrm>
          <a:prstGeom prst="rect">
            <a:avLst/>
          </a:prstGeom>
          <a:solidFill>
            <a:schemeClr val="tx1"/>
          </a:solidFill>
        </p:spPr>
        <p:txBody>
          <a:bodyPr wrap="none" lIns="0" tIns="0" rIns="0" bIns="0" rtlCol="0">
            <a:spAutoFit/>
          </a:bodyPr>
          <a:lstStyle/>
          <a:p>
            <a:r>
              <a:rPr lang="en-GB" b="1" dirty="0">
                <a:solidFill>
                  <a:schemeClr val="bg1"/>
                </a:solidFill>
                <a:latin typeface="Consolas" pitchFamily="49" charset="0"/>
                <a:cs typeface="Consolas" pitchFamily="49" charset="0"/>
              </a:rPr>
              <a:t>types</a:t>
            </a:r>
          </a:p>
        </p:txBody>
      </p:sp>
    </p:spTree>
    <p:extLst>
      <p:ext uri="{BB962C8B-B14F-4D97-AF65-F5344CB8AC3E}">
        <p14:creationId xmlns:p14="http://schemas.microsoft.com/office/powerpoint/2010/main" val="55968343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10"/>
            <a:ext cx="8382000" cy="1246495"/>
          </a:xfrm>
        </p:spPr>
        <p:txBody>
          <a:bodyPr/>
          <a:lstStyle/>
          <a:p>
            <a:pPr algn="ctr"/>
            <a:r>
              <a:rPr lang="en-GB" dirty="0" smtClean="0"/>
              <a:t>Proposition 1</a:t>
            </a:r>
            <a:br>
              <a:rPr lang="en-GB" dirty="0" smtClean="0"/>
            </a:br>
            <a:r>
              <a:rPr lang="en-GB" dirty="0" smtClean="0"/>
              <a:t>The world is information-rich</a:t>
            </a:r>
            <a:endParaRPr lang="en-GB" dirty="0"/>
          </a:p>
        </p:txBody>
      </p:sp>
    </p:spTree>
    <p:extLst>
      <p:ext uri="{BB962C8B-B14F-4D97-AF65-F5344CB8AC3E}">
        <p14:creationId xmlns:p14="http://schemas.microsoft.com/office/powerpoint/2010/main" val="3829301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SQL #1</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345624" y="5660575"/>
            <a:ext cx="1599621" cy="205256"/>
          </a:xfrm>
          <a:prstGeom prst="rect">
            <a:avLst/>
          </a:prstGeom>
        </p:spPr>
        <p:txBody>
          <a:bodyPr lIns="68546" tIns="34274" rIns="68546" bIns="34274"/>
          <a:lstStyle/>
          <a:p>
            <a:pPr defTabSz="832382"/>
            <a:fld id="{20CE17AF-4091-48A7-8681-C3B1BE5CA3B0}" type="datetime1">
              <a:rPr lang="en-GB" sz="1575">
                <a:solidFill>
                  <a:srgbClr val="FFFFFF"/>
                </a:solidFill>
              </a:rPr>
              <a:pPr defTabSz="832382"/>
              <a:t>09/07/2015</a:t>
            </a:fld>
            <a:endParaRPr lang="en-GB" sz="1575" dirty="0">
              <a:solidFill>
                <a:srgbClr val="FFFFFF"/>
              </a:solidFill>
            </a:endParaRPr>
          </a:p>
        </p:txBody>
      </p:sp>
      <p:sp>
        <p:nvSpPr>
          <p:cNvPr id="5" name="Footer Placeholder 4"/>
          <p:cNvSpPr>
            <a:spLocks noGrp="1"/>
          </p:cNvSpPr>
          <p:nvPr>
            <p:ph type="ftr" sz="quarter" idx="4294967295"/>
          </p:nvPr>
        </p:nvSpPr>
        <p:spPr>
          <a:xfrm>
            <a:off x="2345146" y="5660575"/>
            <a:ext cx="4416206" cy="205256"/>
          </a:xfrm>
          <a:prstGeom prst="rect">
            <a:avLst/>
          </a:prstGeom>
        </p:spPr>
        <p:txBody>
          <a:bodyPr lIns="68546" tIns="34274" rIns="68546" bIns="34274"/>
          <a:lstStyle/>
          <a:p>
            <a:pPr defTabSz="832382"/>
            <a:endParaRPr lang="en-GB" sz="1575" dirty="0">
              <a:solidFill>
                <a:srgbClr val="FFFFFF"/>
              </a:solidFill>
            </a:endParaRPr>
          </a:p>
        </p:txBody>
      </p:sp>
      <p:sp>
        <p:nvSpPr>
          <p:cNvPr id="6" name="Slide Number Placeholder 5"/>
          <p:cNvSpPr>
            <a:spLocks noGrp="1"/>
          </p:cNvSpPr>
          <p:nvPr>
            <p:ph type="sldNum" sz="quarter" idx="4294967295"/>
          </p:nvPr>
        </p:nvSpPr>
        <p:spPr>
          <a:xfrm>
            <a:off x="7151156" y="5660575"/>
            <a:ext cx="1599621" cy="205256"/>
          </a:xfrm>
          <a:prstGeom prst="rect">
            <a:avLst/>
          </a:prstGeom>
        </p:spPr>
        <p:txBody>
          <a:bodyPr lIns="68546" tIns="34274" rIns="68546" bIns="34274"/>
          <a:lstStyle/>
          <a:p>
            <a:pPr defTabSz="832382"/>
            <a:fld id="{66F9B19E-23E9-4120-A06C-57F6EDB783B3}" type="slidenum">
              <a:rPr lang="en-GB" sz="1575">
                <a:solidFill>
                  <a:srgbClr val="FFFFFF"/>
                </a:solidFill>
              </a:rPr>
              <a:pPr defTabSz="832382"/>
              <a:t>40</a:t>
            </a:fld>
            <a:endParaRPr lang="en-GB" sz="1575">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4146" y="1989736"/>
            <a:ext cx="8722221" cy="2817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3163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SQL #2</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345624" y="5660575"/>
            <a:ext cx="1599621" cy="205256"/>
          </a:xfrm>
          <a:prstGeom prst="rect">
            <a:avLst/>
          </a:prstGeom>
        </p:spPr>
        <p:txBody>
          <a:bodyPr lIns="68546" tIns="34274" rIns="68546" bIns="34274"/>
          <a:lstStyle/>
          <a:p>
            <a:pPr defTabSz="832382"/>
            <a:fld id="{20CE17AF-4091-48A7-8681-C3B1BE5CA3B0}" type="datetime1">
              <a:rPr lang="en-GB" sz="1575">
                <a:solidFill>
                  <a:srgbClr val="FFFFFF"/>
                </a:solidFill>
              </a:rPr>
              <a:pPr defTabSz="832382"/>
              <a:t>09/07/2015</a:t>
            </a:fld>
            <a:endParaRPr lang="en-GB" sz="1575" dirty="0">
              <a:solidFill>
                <a:srgbClr val="FFFFFF"/>
              </a:solidFill>
            </a:endParaRPr>
          </a:p>
        </p:txBody>
      </p:sp>
      <p:sp>
        <p:nvSpPr>
          <p:cNvPr id="5" name="Footer Placeholder 4"/>
          <p:cNvSpPr>
            <a:spLocks noGrp="1"/>
          </p:cNvSpPr>
          <p:nvPr>
            <p:ph type="ftr" sz="quarter" idx="4294967295"/>
          </p:nvPr>
        </p:nvSpPr>
        <p:spPr>
          <a:xfrm>
            <a:off x="2345146" y="5660575"/>
            <a:ext cx="4416206" cy="205256"/>
          </a:xfrm>
          <a:prstGeom prst="rect">
            <a:avLst/>
          </a:prstGeom>
        </p:spPr>
        <p:txBody>
          <a:bodyPr lIns="68546" tIns="34274" rIns="68546" bIns="34274"/>
          <a:lstStyle/>
          <a:p>
            <a:pPr defTabSz="832382"/>
            <a:endParaRPr lang="en-GB" sz="1575" dirty="0">
              <a:solidFill>
                <a:srgbClr val="FFFFFF"/>
              </a:solidFill>
            </a:endParaRPr>
          </a:p>
        </p:txBody>
      </p:sp>
      <p:sp>
        <p:nvSpPr>
          <p:cNvPr id="6" name="Slide Number Placeholder 5"/>
          <p:cNvSpPr>
            <a:spLocks noGrp="1"/>
          </p:cNvSpPr>
          <p:nvPr>
            <p:ph type="sldNum" sz="quarter" idx="4294967295"/>
          </p:nvPr>
        </p:nvSpPr>
        <p:spPr>
          <a:xfrm>
            <a:off x="7151156" y="5660575"/>
            <a:ext cx="1599621" cy="205256"/>
          </a:xfrm>
          <a:prstGeom prst="rect">
            <a:avLst/>
          </a:prstGeom>
        </p:spPr>
        <p:txBody>
          <a:bodyPr lIns="68546" tIns="34274" rIns="68546" bIns="34274"/>
          <a:lstStyle/>
          <a:p>
            <a:pPr defTabSz="832382"/>
            <a:fld id="{66F9B19E-23E9-4120-A06C-57F6EDB783B3}" type="slidenum">
              <a:rPr lang="en-GB" sz="1575">
                <a:solidFill>
                  <a:srgbClr val="FFFFFF"/>
                </a:solidFill>
              </a:rPr>
              <a:pPr defTabSz="832382"/>
              <a:t>41</a:t>
            </a:fld>
            <a:endParaRPr lang="en-GB" sz="1575">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34" y="1917774"/>
            <a:ext cx="7771559" cy="2838797"/>
          </a:xfrm>
          <a:prstGeom prst="rect">
            <a:avLst/>
          </a:prstGeom>
        </p:spPr>
      </p:pic>
    </p:spTree>
    <p:extLst>
      <p:ext uri="{BB962C8B-B14F-4D97-AF65-F5344CB8AC3E}">
        <p14:creationId xmlns:p14="http://schemas.microsoft.com/office/powerpoint/2010/main" val="906624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CSV</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345624" y="5660575"/>
            <a:ext cx="1599621" cy="205256"/>
          </a:xfrm>
          <a:prstGeom prst="rect">
            <a:avLst/>
          </a:prstGeom>
        </p:spPr>
        <p:txBody>
          <a:bodyPr lIns="68546" tIns="34274" rIns="68546" bIns="34274"/>
          <a:lstStyle/>
          <a:p>
            <a:pPr defTabSz="832382"/>
            <a:fld id="{20CE17AF-4091-48A7-8681-C3B1BE5CA3B0}" type="datetime1">
              <a:rPr lang="en-GB" sz="1575">
                <a:solidFill>
                  <a:srgbClr val="FFFFFF"/>
                </a:solidFill>
              </a:rPr>
              <a:pPr defTabSz="832382"/>
              <a:t>09/07/2015</a:t>
            </a:fld>
            <a:endParaRPr lang="en-GB" sz="1575" dirty="0">
              <a:solidFill>
                <a:srgbClr val="FFFFFF"/>
              </a:solidFill>
            </a:endParaRPr>
          </a:p>
        </p:txBody>
      </p:sp>
      <p:sp>
        <p:nvSpPr>
          <p:cNvPr id="5" name="Footer Placeholder 4"/>
          <p:cNvSpPr>
            <a:spLocks noGrp="1"/>
          </p:cNvSpPr>
          <p:nvPr>
            <p:ph type="ftr" sz="quarter" idx="4294967295"/>
          </p:nvPr>
        </p:nvSpPr>
        <p:spPr>
          <a:xfrm>
            <a:off x="2345146" y="5660575"/>
            <a:ext cx="4416206" cy="205256"/>
          </a:xfrm>
          <a:prstGeom prst="rect">
            <a:avLst/>
          </a:prstGeom>
        </p:spPr>
        <p:txBody>
          <a:bodyPr lIns="68546" tIns="34274" rIns="68546" bIns="34274"/>
          <a:lstStyle/>
          <a:p>
            <a:pPr defTabSz="832382"/>
            <a:endParaRPr lang="en-GB" sz="1575" dirty="0">
              <a:solidFill>
                <a:srgbClr val="FFFFFF"/>
              </a:solidFill>
            </a:endParaRPr>
          </a:p>
        </p:txBody>
      </p:sp>
      <p:sp>
        <p:nvSpPr>
          <p:cNvPr id="6" name="Slide Number Placeholder 5"/>
          <p:cNvSpPr>
            <a:spLocks noGrp="1"/>
          </p:cNvSpPr>
          <p:nvPr>
            <p:ph type="sldNum" sz="quarter" idx="4294967295"/>
          </p:nvPr>
        </p:nvSpPr>
        <p:spPr>
          <a:xfrm>
            <a:off x="7151156" y="5660575"/>
            <a:ext cx="1599621" cy="205256"/>
          </a:xfrm>
          <a:prstGeom prst="rect">
            <a:avLst/>
          </a:prstGeom>
        </p:spPr>
        <p:txBody>
          <a:bodyPr lIns="68546" tIns="34274" rIns="68546" bIns="34274"/>
          <a:lstStyle/>
          <a:p>
            <a:pPr defTabSz="832382"/>
            <a:fld id="{66F9B19E-23E9-4120-A06C-57F6EDB783B3}" type="slidenum">
              <a:rPr lang="en-GB" sz="1575">
                <a:solidFill>
                  <a:srgbClr val="FFFFFF"/>
                </a:solidFill>
              </a:rPr>
              <a:pPr defTabSz="832382"/>
              <a:t>42</a:t>
            </a:fld>
            <a:endParaRPr lang="en-GB" sz="1575">
              <a:solidFill>
                <a:srgbClr val="FFFFFF"/>
              </a:solidFill>
            </a:endParaRPr>
          </a:p>
        </p:txBody>
      </p:sp>
      <p:pic>
        <p:nvPicPr>
          <p:cNvPr id="2" name="Picture 1"/>
          <p:cNvPicPr>
            <a:picLocks noChangeAspect="1"/>
          </p:cNvPicPr>
          <p:nvPr/>
        </p:nvPicPr>
        <p:blipFill rotWithShape="1">
          <a:blip r:embed="rId2"/>
          <a:srcRect t="6565"/>
          <a:stretch/>
        </p:blipFill>
        <p:spPr>
          <a:xfrm>
            <a:off x="799098" y="2085264"/>
            <a:ext cx="8117083" cy="3751085"/>
          </a:xfrm>
          <a:prstGeom prst="rect">
            <a:avLst/>
          </a:prstGeom>
        </p:spPr>
      </p:pic>
    </p:spTree>
    <p:extLst>
      <p:ext uri="{BB962C8B-B14F-4D97-AF65-F5344CB8AC3E}">
        <p14:creationId xmlns:p14="http://schemas.microsoft.com/office/powerpoint/2010/main" val="942693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JSON</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345624" y="5660575"/>
            <a:ext cx="1599621" cy="205256"/>
          </a:xfrm>
          <a:prstGeom prst="rect">
            <a:avLst/>
          </a:prstGeom>
        </p:spPr>
        <p:txBody>
          <a:bodyPr lIns="68546" tIns="34274" rIns="68546" bIns="34274"/>
          <a:lstStyle/>
          <a:p>
            <a:pPr defTabSz="832382"/>
            <a:fld id="{20CE17AF-4091-48A7-8681-C3B1BE5CA3B0}" type="datetime1">
              <a:rPr lang="en-GB" sz="1575">
                <a:solidFill>
                  <a:srgbClr val="FFFFFF"/>
                </a:solidFill>
              </a:rPr>
              <a:pPr defTabSz="832382"/>
              <a:t>09/07/2015</a:t>
            </a:fld>
            <a:endParaRPr lang="en-GB" sz="1575" dirty="0">
              <a:solidFill>
                <a:srgbClr val="FFFFFF"/>
              </a:solidFill>
            </a:endParaRPr>
          </a:p>
        </p:txBody>
      </p:sp>
      <p:sp>
        <p:nvSpPr>
          <p:cNvPr id="5" name="Footer Placeholder 4"/>
          <p:cNvSpPr>
            <a:spLocks noGrp="1"/>
          </p:cNvSpPr>
          <p:nvPr>
            <p:ph type="ftr" sz="quarter" idx="4294967295"/>
          </p:nvPr>
        </p:nvSpPr>
        <p:spPr>
          <a:xfrm>
            <a:off x="2345146" y="5660575"/>
            <a:ext cx="4416206" cy="205256"/>
          </a:xfrm>
          <a:prstGeom prst="rect">
            <a:avLst/>
          </a:prstGeom>
        </p:spPr>
        <p:txBody>
          <a:bodyPr lIns="68546" tIns="34274" rIns="68546" bIns="34274"/>
          <a:lstStyle/>
          <a:p>
            <a:pPr defTabSz="832382"/>
            <a:endParaRPr lang="en-GB" sz="1575" dirty="0">
              <a:solidFill>
                <a:srgbClr val="FFFFFF"/>
              </a:solidFill>
            </a:endParaRPr>
          </a:p>
        </p:txBody>
      </p:sp>
      <p:sp>
        <p:nvSpPr>
          <p:cNvPr id="6" name="Slide Number Placeholder 5"/>
          <p:cNvSpPr>
            <a:spLocks noGrp="1"/>
          </p:cNvSpPr>
          <p:nvPr>
            <p:ph type="sldNum" sz="quarter" idx="4294967295"/>
          </p:nvPr>
        </p:nvSpPr>
        <p:spPr>
          <a:xfrm>
            <a:off x="7151156" y="5660575"/>
            <a:ext cx="1599621" cy="205256"/>
          </a:xfrm>
          <a:prstGeom prst="rect">
            <a:avLst/>
          </a:prstGeom>
        </p:spPr>
        <p:txBody>
          <a:bodyPr lIns="68546" tIns="34274" rIns="68546" bIns="34274"/>
          <a:lstStyle/>
          <a:p>
            <a:pPr defTabSz="832382"/>
            <a:fld id="{66F9B19E-23E9-4120-A06C-57F6EDB783B3}" type="slidenum">
              <a:rPr lang="en-GB" sz="1575">
                <a:solidFill>
                  <a:srgbClr val="FFFFFF"/>
                </a:solidFill>
              </a:rPr>
              <a:pPr defTabSz="832382"/>
              <a:t>43</a:t>
            </a:fld>
            <a:endParaRPr lang="en-GB" sz="1575">
              <a:solidFill>
                <a:srgbClr val="FFFFFF"/>
              </a:solidFill>
            </a:endParaRPr>
          </a:p>
        </p:txBody>
      </p:sp>
      <p:pic>
        <p:nvPicPr>
          <p:cNvPr id="2" name="Picture 1"/>
          <p:cNvPicPr>
            <a:picLocks noChangeAspect="1"/>
          </p:cNvPicPr>
          <p:nvPr/>
        </p:nvPicPr>
        <p:blipFill rotWithShape="1">
          <a:blip r:embed="rId2"/>
          <a:srcRect t="5831"/>
          <a:stretch/>
        </p:blipFill>
        <p:spPr>
          <a:xfrm>
            <a:off x="837901" y="1941996"/>
            <a:ext cx="7443806" cy="3940516"/>
          </a:xfrm>
          <a:prstGeom prst="rect">
            <a:avLst/>
          </a:prstGeom>
        </p:spPr>
      </p:pic>
    </p:spTree>
    <p:extLst>
      <p:ext uri="{BB962C8B-B14F-4D97-AF65-F5344CB8AC3E}">
        <p14:creationId xmlns:p14="http://schemas.microsoft.com/office/powerpoint/2010/main" val="1662985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XML</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345624" y="5660575"/>
            <a:ext cx="1599621" cy="205256"/>
          </a:xfrm>
          <a:prstGeom prst="rect">
            <a:avLst/>
          </a:prstGeom>
        </p:spPr>
        <p:txBody>
          <a:bodyPr lIns="68546" tIns="34274" rIns="68546" bIns="34274"/>
          <a:lstStyle/>
          <a:p>
            <a:pPr defTabSz="832382"/>
            <a:fld id="{20CE17AF-4091-48A7-8681-C3B1BE5CA3B0}" type="datetime1">
              <a:rPr lang="en-GB" sz="1575">
                <a:solidFill>
                  <a:srgbClr val="FFFFFF"/>
                </a:solidFill>
              </a:rPr>
              <a:pPr defTabSz="832382"/>
              <a:t>09/07/2015</a:t>
            </a:fld>
            <a:endParaRPr lang="en-GB" sz="1575" dirty="0">
              <a:solidFill>
                <a:srgbClr val="FFFFFF"/>
              </a:solidFill>
            </a:endParaRPr>
          </a:p>
        </p:txBody>
      </p:sp>
      <p:sp>
        <p:nvSpPr>
          <p:cNvPr id="5" name="Footer Placeholder 4"/>
          <p:cNvSpPr>
            <a:spLocks noGrp="1"/>
          </p:cNvSpPr>
          <p:nvPr>
            <p:ph type="ftr" sz="quarter" idx="4294967295"/>
          </p:nvPr>
        </p:nvSpPr>
        <p:spPr>
          <a:xfrm>
            <a:off x="2345146" y="5660575"/>
            <a:ext cx="4416206" cy="205256"/>
          </a:xfrm>
          <a:prstGeom prst="rect">
            <a:avLst/>
          </a:prstGeom>
        </p:spPr>
        <p:txBody>
          <a:bodyPr lIns="68546" tIns="34274" rIns="68546" bIns="34274"/>
          <a:lstStyle/>
          <a:p>
            <a:pPr defTabSz="832382"/>
            <a:endParaRPr lang="en-GB" sz="1575" dirty="0">
              <a:solidFill>
                <a:srgbClr val="FFFFFF"/>
              </a:solidFill>
            </a:endParaRPr>
          </a:p>
        </p:txBody>
      </p:sp>
      <p:sp>
        <p:nvSpPr>
          <p:cNvPr id="6" name="Slide Number Placeholder 5"/>
          <p:cNvSpPr>
            <a:spLocks noGrp="1"/>
          </p:cNvSpPr>
          <p:nvPr>
            <p:ph type="sldNum" sz="quarter" idx="4294967295"/>
          </p:nvPr>
        </p:nvSpPr>
        <p:spPr>
          <a:xfrm>
            <a:off x="7151156" y="5660575"/>
            <a:ext cx="1599621" cy="205256"/>
          </a:xfrm>
          <a:prstGeom prst="rect">
            <a:avLst/>
          </a:prstGeom>
        </p:spPr>
        <p:txBody>
          <a:bodyPr lIns="68546" tIns="34274" rIns="68546" bIns="34274"/>
          <a:lstStyle/>
          <a:p>
            <a:pPr defTabSz="832382"/>
            <a:fld id="{66F9B19E-23E9-4120-A06C-57F6EDB783B3}" type="slidenum">
              <a:rPr lang="en-GB" sz="1575">
                <a:solidFill>
                  <a:srgbClr val="FFFFFF"/>
                </a:solidFill>
              </a:rPr>
              <a:pPr defTabSz="832382"/>
              <a:t>44</a:t>
            </a:fld>
            <a:endParaRPr lang="en-GB" sz="1575">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711855" y="2221728"/>
            <a:ext cx="8196657" cy="1460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7220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latin typeface="Segoe UI Light" panose="020B0502040204020203" pitchFamily="34" charset="0"/>
                <a:cs typeface="Segoe UI Light" panose="020B0502040204020203" pitchFamily="34" charset="0"/>
              </a:rPr>
              <a:t>Hadoop</a:t>
            </a:r>
            <a:r>
              <a:rPr lang="en-GB" dirty="0" smtClean="0">
                <a:latin typeface="Segoe UI Light" panose="020B0502040204020203" pitchFamily="34" charset="0"/>
                <a:cs typeface="Segoe UI Light" panose="020B0502040204020203" pitchFamily="34" charset="0"/>
              </a:rPr>
              <a:t>/Hive</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345624" y="5660575"/>
            <a:ext cx="1599621" cy="205256"/>
          </a:xfrm>
          <a:prstGeom prst="rect">
            <a:avLst/>
          </a:prstGeom>
        </p:spPr>
        <p:txBody>
          <a:bodyPr lIns="68546" tIns="34274" rIns="68546" bIns="34274"/>
          <a:lstStyle/>
          <a:p>
            <a:pPr defTabSz="832382"/>
            <a:fld id="{20CE17AF-4091-48A7-8681-C3B1BE5CA3B0}" type="datetime1">
              <a:rPr lang="en-GB" sz="1575">
                <a:solidFill>
                  <a:srgbClr val="FFFFFF"/>
                </a:solidFill>
              </a:rPr>
              <a:pPr defTabSz="832382"/>
              <a:t>09/07/2015</a:t>
            </a:fld>
            <a:endParaRPr lang="en-GB" sz="1575" dirty="0">
              <a:solidFill>
                <a:srgbClr val="FFFFFF"/>
              </a:solidFill>
            </a:endParaRPr>
          </a:p>
        </p:txBody>
      </p:sp>
      <p:sp>
        <p:nvSpPr>
          <p:cNvPr id="5" name="Footer Placeholder 4"/>
          <p:cNvSpPr>
            <a:spLocks noGrp="1"/>
          </p:cNvSpPr>
          <p:nvPr>
            <p:ph type="ftr" sz="quarter" idx="4294967295"/>
          </p:nvPr>
        </p:nvSpPr>
        <p:spPr>
          <a:xfrm>
            <a:off x="2345146" y="5660575"/>
            <a:ext cx="4416206" cy="205256"/>
          </a:xfrm>
          <a:prstGeom prst="rect">
            <a:avLst/>
          </a:prstGeom>
        </p:spPr>
        <p:txBody>
          <a:bodyPr lIns="68546" tIns="34274" rIns="68546" bIns="34274"/>
          <a:lstStyle/>
          <a:p>
            <a:pPr defTabSz="832382"/>
            <a:endParaRPr lang="en-GB" sz="1575" dirty="0">
              <a:solidFill>
                <a:srgbClr val="FFFFFF"/>
              </a:solidFill>
            </a:endParaRPr>
          </a:p>
        </p:txBody>
      </p:sp>
      <p:sp>
        <p:nvSpPr>
          <p:cNvPr id="6" name="Slide Number Placeholder 5"/>
          <p:cNvSpPr>
            <a:spLocks noGrp="1"/>
          </p:cNvSpPr>
          <p:nvPr>
            <p:ph type="sldNum" sz="quarter" idx="4294967295"/>
          </p:nvPr>
        </p:nvSpPr>
        <p:spPr>
          <a:xfrm>
            <a:off x="7151156" y="5660575"/>
            <a:ext cx="1599621" cy="205256"/>
          </a:xfrm>
          <a:prstGeom prst="rect">
            <a:avLst/>
          </a:prstGeom>
        </p:spPr>
        <p:txBody>
          <a:bodyPr lIns="68546" tIns="34274" rIns="68546" bIns="34274"/>
          <a:lstStyle/>
          <a:p>
            <a:pPr defTabSz="832382"/>
            <a:fld id="{66F9B19E-23E9-4120-A06C-57F6EDB783B3}" type="slidenum">
              <a:rPr lang="en-GB" sz="1575">
                <a:solidFill>
                  <a:srgbClr val="FFFFFF"/>
                </a:solidFill>
              </a:rPr>
              <a:pPr defTabSz="832382"/>
              <a:t>45</a:t>
            </a:fld>
            <a:endParaRPr lang="en-GB" sz="1575">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9550" y="1934248"/>
            <a:ext cx="8541224" cy="3498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8957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Web APIs</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345624" y="5660575"/>
            <a:ext cx="1599621" cy="205256"/>
          </a:xfrm>
          <a:prstGeom prst="rect">
            <a:avLst/>
          </a:prstGeom>
        </p:spPr>
        <p:txBody>
          <a:bodyPr lIns="68546" tIns="34274" rIns="68546" bIns="34274"/>
          <a:lstStyle/>
          <a:p>
            <a:pPr defTabSz="832382"/>
            <a:fld id="{20CE17AF-4091-48A7-8681-C3B1BE5CA3B0}" type="datetime1">
              <a:rPr lang="en-GB" sz="1575">
                <a:solidFill>
                  <a:srgbClr val="FFFFFF"/>
                </a:solidFill>
              </a:rPr>
              <a:pPr defTabSz="832382"/>
              <a:t>09/07/2015</a:t>
            </a:fld>
            <a:endParaRPr lang="en-GB" sz="1575" dirty="0">
              <a:solidFill>
                <a:srgbClr val="FFFFFF"/>
              </a:solidFill>
            </a:endParaRPr>
          </a:p>
        </p:txBody>
      </p:sp>
      <p:sp>
        <p:nvSpPr>
          <p:cNvPr id="5" name="Footer Placeholder 4"/>
          <p:cNvSpPr>
            <a:spLocks noGrp="1"/>
          </p:cNvSpPr>
          <p:nvPr>
            <p:ph type="ftr" sz="quarter" idx="4294967295"/>
          </p:nvPr>
        </p:nvSpPr>
        <p:spPr>
          <a:xfrm>
            <a:off x="2345146" y="5660575"/>
            <a:ext cx="4416206" cy="205256"/>
          </a:xfrm>
          <a:prstGeom prst="rect">
            <a:avLst/>
          </a:prstGeom>
        </p:spPr>
        <p:txBody>
          <a:bodyPr lIns="68546" tIns="34274" rIns="68546" bIns="34274"/>
          <a:lstStyle/>
          <a:p>
            <a:pPr defTabSz="832382"/>
            <a:endParaRPr lang="en-GB" sz="1575" dirty="0">
              <a:solidFill>
                <a:srgbClr val="FFFFFF"/>
              </a:solidFill>
            </a:endParaRPr>
          </a:p>
        </p:txBody>
      </p:sp>
      <p:sp>
        <p:nvSpPr>
          <p:cNvPr id="6" name="Slide Number Placeholder 5"/>
          <p:cNvSpPr>
            <a:spLocks noGrp="1"/>
          </p:cNvSpPr>
          <p:nvPr>
            <p:ph type="sldNum" sz="quarter" idx="4294967295"/>
          </p:nvPr>
        </p:nvSpPr>
        <p:spPr>
          <a:xfrm>
            <a:off x="7151156" y="5660575"/>
            <a:ext cx="1599621" cy="205256"/>
          </a:xfrm>
          <a:prstGeom prst="rect">
            <a:avLst/>
          </a:prstGeom>
        </p:spPr>
        <p:txBody>
          <a:bodyPr lIns="68546" tIns="34274" rIns="68546" bIns="34274"/>
          <a:lstStyle/>
          <a:p>
            <a:pPr defTabSz="832382"/>
            <a:fld id="{66F9B19E-23E9-4120-A06C-57F6EDB783B3}" type="slidenum">
              <a:rPr lang="en-GB" sz="1575">
                <a:solidFill>
                  <a:srgbClr val="FFFFFF"/>
                </a:solidFill>
              </a:rPr>
              <a:pPr defTabSz="832382"/>
              <a:t>46</a:t>
            </a:fld>
            <a:endParaRPr lang="en-GB" sz="1575">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92050" y="1927042"/>
            <a:ext cx="8258105" cy="3430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9146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Entity Graphs</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345624" y="5660575"/>
            <a:ext cx="1599621" cy="205256"/>
          </a:xfrm>
          <a:prstGeom prst="rect">
            <a:avLst/>
          </a:prstGeom>
        </p:spPr>
        <p:txBody>
          <a:bodyPr lIns="68546" tIns="34274" rIns="68546" bIns="34274"/>
          <a:lstStyle/>
          <a:p>
            <a:pPr defTabSz="832382"/>
            <a:fld id="{20CE17AF-4091-48A7-8681-C3B1BE5CA3B0}" type="datetime1">
              <a:rPr lang="en-GB" sz="1575">
                <a:solidFill>
                  <a:srgbClr val="FFFFFF"/>
                </a:solidFill>
              </a:rPr>
              <a:pPr defTabSz="832382"/>
              <a:t>09/07/2015</a:t>
            </a:fld>
            <a:endParaRPr lang="en-GB" sz="1575" dirty="0">
              <a:solidFill>
                <a:srgbClr val="FFFFFF"/>
              </a:solidFill>
            </a:endParaRPr>
          </a:p>
        </p:txBody>
      </p:sp>
      <p:sp>
        <p:nvSpPr>
          <p:cNvPr id="5" name="Footer Placeholder 4"/>
          <p:cNvSpPr>
            <a:spLocks noGrp="1"/>
          </p:cNvSpPr>
          <p:nvPr>
            <p:ph type="ftr" sz="quarter" idx="4294967295"/>
          </p:nvPr>
        </p:nvSpPr>
        <p:spPr>
          <a:xfrm>
            <a:off x="2345146" y="5660575"/>
            <a:ext cx="4416206" cy="205256"/>
          </a:xfrm>
          <a:prstGeom prst="rect">
            <a:avLst/>
          </a:prstGeom>
        </p:spPr>
        <p:txBody>
          <a:bodyPr lIns="68546" tIns="34274" rIns="68546" bIns="34274"/>
          <a:lstStyle/>
          <a:p>
            <a:pPr defTabSz="832382"/>
            <a:endParaRPr lang="en-GB" sz="1575" dirty="0">
              <a:solidFill>
                <a:srgbClr val="FFFFFF"/>
              </a:solidFill>
            </a:endParaRPr>
          </a:p>
        </p:txBody>
      </p:sp>
      <p:sp>
        <p:nvSpPr>
          <p:cNvPr id="6" name="Slide Number Placeholder 5"/>
          <p:cNvSpPr>
            <a:spLocks noGrp="1"/>
          </p:cNvSpPr>
          <p:nvPr>
            <p:ph type="sldNum" sz="quarter" idx="4294967295"/>
          </p:nvPr>
        </p:nvSpPr>
        <p:spPr>
          <a:xfrm>
            <a:off x="7151156" y="5660575"/>
            <a:ext cx="1599621" cy="205256"/>
          </a:xfrm>
          <a:prstGeom prst="rect">
            <a:avLst/>
          </a:prstGeom>
        </p:spPr>
        <p:txBody>
          <a:bodyPr lIns="68546" tIns="34274" rIns="68546" bIns="34274"/>
          <a:lstStyle/>
          <a:p>
            <a:pPr defTabSz="832382"/>
            <a:fld id="{66F9B19E-23E9-4120-A06C-57F6EDB783B3}" type="slidenum">
              <a:rPr lang="en-GB" sz="1575">
                <a:solidFill>
                  <a:srgbClr val="FFFFFF"/>
                </a:solidFill>
              </a:rPr>
              <a:pPr defTabSz="832382"/>
              <a:t>47</a:t>
            </a:fld>
            <a:endParaRPr lang="en-GB" sz="1575">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92050" y="1931200"/>
            <a:ext cx="8440169" cy="323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0610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WSDL</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345624" y="5660575"/>
            <a:ext cx="1599621" cy="205256"/>
          </a:xfrm>
          <a:prstGeom prst="rect">
            <a:avLst/>
          </a:prstGeom>
        </p:spPr>
        <p:txBody>
          <a:bodyPr lIns="68546" tIns="34274" rIns="68546" bIns="34274"/>
          <a:lstStyle/>
          <a:p>
            <a:pPr defTabSz="832382"/>
            <a:fld id="{20CE17AF-4091-48A7-8681-C3B1BE5CA3B0}" type="datetime1">
              <a:rPr lang="en-GB" sz="1575">
                <a:solidFill>
                  <a:srgbClr val="FFFFFF"/>
                </a:solidFill>
              </a:rPr>
              <a:pPr defTabSz="832382"/>
              <a:t>09/07/2015</a:t>
            </a:fld>
            <a:endParaRPr lang="en-GB" sz="1575" dirty="0">
              <a:solidFill>
                <a:srgbClr val="FFFFFF"/>
              </a:solidFill>
            </a:endParaRPr>
          </a:p>
        </p:txBody>
      </p:sp>
      <p:sp>
        <p:nvSpPr>
          <p:cNvPr id="5" name="Footer Placeholder 4"/>
          <p:cNvSpPr>
            <a:spLocks noGrp="1"/>
          </p:cNvSpPr>
          <p:nvPr>
            <p:ph type="ftr" sz="quarter" idx="4294967295"/>
          </p:nvPr>
        </p:nvSpPr>
        <p:spPr>
          <a:xfrm>
            <a:off x="2345146" y="5660575"/>
            <a:ext cx="4416206" cy="205256"/>
          </a:xfrm>
          <a:prstGeom prst="rect">
            <a:avLst/>
          </a:prstGeom>
        </p:spPr>
        <p:txBody>
          <a:bodyPr lIns="68546" tIns="34274" rIns="68546" bIns="34274"/>
          <a:lstStyle/>
          <a:p>
            <a:pPr defTabSz="832382"/>
            <a:endParaRPr lang="en-GB" sz="1575" dirty="0">
              <a:solidFill>
                <a:srgbClr val="FFFFFF"/>
              </a:solidFill>
            </a:endParaRPr>
          </a:p>
        </p:txBody>
      </p:sp>
      <p:sp>
        <p:nvSpPr>
          <p:cNvPr id="6" name="Slide Number Placeholder 5"/>
          <p:cNvSpPr>
            <a:spLocks noGrp="1"/>
          </p:cNvSpPr>
          <p:nvPr>
            <p:ph type="sldNum" sz="quarter" idx="4294967295"/>
          </p:nvPr>
        </p:nvSpPr>
        <p:spPr>
          <a:xfrm>
            <a:off x="7151156" y="5660575"/>
            <a:ext cx="1599621" cy="205256"/>
          </a:xfrm>
          <a:prstGeom prst="rect">
            <a:avLst/>
          </a:prstGeom>
        </p:spPr>
        <p:txBody>
          <a:bodyPr lIns="68546" tIns="34274" rIns="68546" bIns="34274"/>
          <a:lstStyle/>
          <a:p>
            <a:pPr defTabSz="832382"/>
            <a:fld id="{66F9B19E-23E9-4120-A06C-57F6EDB783B3}" type="slidenum">
              <a:rPr lang="en-GB" sz="1575">
                <a:solidFill>
                  <a:srgbClr val="FFFFFF"/>
                </a:solidFill>
              </a:rPr>
              <a:pPr defTabSz="832382"/>
              <a:t>48</a:t>
            </a:fld>
            <a:endParaRPr lang="en-GB" sz="1575">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15836" y="1922780"/>
            <a:ext cx="8434941" cy="200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3051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R</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345624" y="5660575"/>
            <a:ext cx="1599621" cy="205256"/>
          </a:xfrm>
          <a:prstGeom prst="rect">
            <a:avLst/>
          </a:prstGeom>
        </p:spPr>
        <p:txBody>
          <a:bodyPr lIns="68546" tIns="34274" rIns="68546" bIns="34274"/>
          <a:lstStyle/>
          <a:p>
            <a:pPr defTabSz="832382"/>
            <a:fld id="{20CE17AF-4091-48A7-8681-C3B1BE5CA3B0}" type="datetime1">
              <a:rPr lang="en-GB" sz="1575">
                <a:solidFill>
                  <a:srgbClr val="FFFFFF"/>
                </a:solidFill>
              </a:rPr>
              <a:pPr defTabSz="832382"/>
              <a:t>09/07/2015</a:t>
            </a:fld>
            <a:endParaRPr lang="en-GB" sz="1575" dirty="0">
              <a:solidFill>
                <a:srgbClr val="FFFFFF"/>
              </a:solidFill>
            </a:endParaRPr>
          </a:p>
        </p:txBody>
      </p:sp>
      <p:sp>
        <p:nvSpPr>
          <p:cNvPr id="5" name="Footer Placeholder 4"/>
          <p:cNvSpPr>
            <a:spLocks noGrp="1"/>
          </p:cNvSpPr>
          <p:nvPr>
            <p:ph type="ftr" sz="quarter" idx="4294967295"/>
          </p:nvPr>
        </p:nvSpPr>
        <p:spPr>
          <a:xfrm>
            <a:off x="2345146" y="5660575"/>
            <a:ext cx="4416206" cy="205256"/>
          </a:xfrm>
          <a:prstGeom prst="rect">
            <a:avLst/>
          </a:prstGeom>
        </p:spPr>
        <p:txBody>
          <a:bodyPr lIns="68546" tIns="34274" rIns="68546" bIns="34274"/>
          <a:lstStyle/>
          <a:p>
            <a:pPr defTabSz="832382"/>
            <a:endParaRPr lang="en-GB" sz="1575" dirty="0">
              <a:solidFill>
                <a:srgbClr val="FFFFFF"/>
              </a:solidFill>
            </a:endParaRPr>
          </a:p>
        </p:txBody>
      </p:sp>
      <p:sp>
        <p:nvSpPr>
          <p:cNvPr id="6" name="Slide Number Placeholder 5"/>
          <p:cNvSpPr>
            <a:spLocks noGrp="1"/>
          </p:cNvSpPr>
          <p:nvPr>
            <p:ph type="sldNum" sz="quarter" idx="4294967295"/>
          </p:nvPr>
        </p:nvSpPr>
        <p:spPr>
          <a:xfrm>
            <a:off x="7151156" y="5660575"/>
            <a:ext cx="1599621" cy="205256"/>
          </a:xfrm>
          <a:prstGeom prst="rect">
            <a:avLst/>
          </a:prstGeom>
        </p:spPr>
        <p:txBody>
          <a:bodyPr lIns="68546" tIns="34274" rIns="68546" bIns="34274"/>
          <a:lstStyle/>
          <a:p>
            <a:pPr defTabSz="832382"/>
            <a:fld id="{66F9B19E-23E9-4120-A06C-57F6EDB783B3}" type="slidenum">
              <a:rPr lang="en-GB" sz="1575">
                <a:solidFill>
                  <a:srgbClr val="FFFFFF"/>
                </a:solidFill>
              </a:rPr>
              <a:pPr defTabSz="832382"/>
              <a:t>49</a:t>
            </a:fld>
            <a:endParaRPr lang="en-GB" sz="1575">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92050" y="1929183"/>
            <a:ext cx="8504201" cy="278617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7812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3248"/>
          </a:xfrm>
        </p:spPr>
        <p:txBody>
          <a:bodyPr/>
          <a:lstStyle/>
          <a:p>
            <a:r>
              <a:rPr lang="en-GB" dirty="0" smtClean="0"/>
              <a:t>The Information Revolution</a:t>
            </a:r>
            <a:endParaRPr lang="en-GB" dirty="0"/>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415" y="1419366"/>
            <a:ext cx="8023068" cy="4681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4078088717"/>
              </p:ext>
            </p:extLst>
          </p:nvPr>
        </p:nvGraphicFramePr>
        <p:xfrm>
          <a:off x="2115403" y="1269242"/>
          <a:ext cx="5994819" cy="43485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4294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623248"/>
          </a:xfrm>
        </p:spPr>
        <p:txBody>
          <a:bodyPr/>
          <a:lstStyle/>
          <a:p>
            <a:r>
              <a:rPr lang="en-GB" b="1" dirty="0" err="1" smtClean="0"/>
              <a:t>FSharp.Data</a:t>
            </a:r>
            <a:r>
              <a:rPr lang="en-GB" dirty="0" smtClean="0"/>
              <a:t> on GitHub</a:t>
            </a:r>
            <a:endParaRPr lang="en-GB" dirty="0"/>
          </a:p>
        </p:txBody>
      </p:sp>
    </p:spTree>
    <p:extLst>
      <p:ext uri="{BB962C8B-B14F-4D97-AF65-F5344CB8AC3E}">
        <p14:creationId xmlns:p14="http://schemas.microsoft.com/office/powerpoint/2010/main" val="249351528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t>Theme #3</a:t>
            </a:r>
            <a:br>
              <a:rPr lang="en-GB" dirty="0" smtClean="0"/>
            </a:br>
            <a:r>
              <a:rPr lang="en-GB" dirty="0"/>
              <a:t/>
            </a:r>
            <a:br>
              <a:rPr lang="en-GB" dirty="0"/>
            </a:br>
            <a:r>
              <a:rPr lang="en-GB" dirty="0" smtClean="0"/>
              <a:t>Data and Types at Multiple Scales</a:t>
            </a:r>
            <a:endParaRPr lang="en-GB" dirty="0"/>
          </a:p>
        </p:txBody>
      </p:sp>
    </p:spTree>
    <p:extLst>
      <p:ext uri="{BB962C8B-B14F-4D97-AF65-F5344CB8AC3E}">
        <p14:creationId xmlns:p14="http://schemas.microsoft.com/office/powerpoint/2010/main" val="23649720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at Multiple Scales</a:t>
            </a:r>
            <a:endParaRPr lang="en-GB" dirty="0"/>
          </a:p>
        </p:txBody>
      </p:sp>
      <p:sp>
        <p:nvSpPr>
          <p:cNvPr id="3" name="Text Placeholder 2"/>
          <p:cNvSpPr>
            <a:spLocks noGrp="1"/>
          </p:cNvSpPr>
          <p:nvPr>
            <p:ph type="body" sz="quarter" idx="11"/>
          </p:nvPr>
        </p:nvSpPr>
        <p:spPr/>
        <p:txBody>
          <a:bodyPr>
            <a:normAutofit/>
          </a:bodyPr>
          <a:lstStyle/>
          <a:p>
            <a:r>
              <a:rPr lang="en-GB" dirty="0" smtClean="0"/>
              <a:t>From Everything to Individuals</a:t>
            </a:r>
            <a:endParaRPr lang="en-GB" dirty="0"/>
          </a:p>
        </p:txBody>
      </p:sp>
      <p:sp>
        <p:nvSpPr>
          <p:cNvPr id="7" name="Folded Corner 6"/>
          <p:cNvSpPr/>
          <p:nvPr/>
        </p:nvSpPr>
        <p:spPr>
          <a:xfrm>
            <a:off x="120651" y="2462935"/>
            <a:ext cx="2084164"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smtClean="0">
                <a:solidFill>
                  <a:schemeClr val="bg1"/>
                </a:solidFill>
                <a:latin typeface="Consolas" pitchFamily="49" charset="0"/>
                <a:cs typeface="Consolas" pitchFamily="49" charset="0"/>
              </a:rPr>
              <a:t>data.AllEntites</a:t>
            </a:r>
            <a:endParaRPr lang="en-GB" b="1" dirty="0">
              <a:solidFill>
                <a:schemeClr val="bg1"/>
              </a:solidFill>
              <a:latin typeface="Consolas" pitchFamily="49" charset="0"/>
              <a:cs typeface="Consolas" pitchFamily="49" charset="0"/>
            </a:endParaRPr>
          </a:p>
        </p:txBody>
      </p:sp>
      <p:sp>
        <p:nvSpPr>
          <p:cNvPr id="8" name="Rectangular Callout 7"/>
          <p:cNvSpPr/>
          <p:nvPr/>
        </p:nvSpPr>
        <p:spPr>
          <a:xfrm>
            <a:off x="5495818" y="1465066"/>
            <a:ext cx="3639281" cy="1569630"/>
          </a:xfrm>
          <a:prstGeom prst="wedgeRectCallout">
            <a:avLst>
              <a:gd name="adj1" fmla="val -120511"/>
              <a:gd name="adj2" fmla="val 23275"/>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Data Scripters need to work with different granularities of schematization</a:t>
            </a:r>
          </a:p>
        </p:txBody>
      </p:sp>
      <p:sp>
        <p:nvSpPr>
          <p:cNvPr id="10" name="Folded Corner 9"/>
          <p:cNvSpPr/>
          <p:nvPr/>
        </p:nvSpPr>
        <p:spPr>
          <a:xfrm>
            <a:off x="120650" y="3174893"/>
            <a:ext cx="4870183"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smtClean="0">
                <a:solidFill>
                  <a:schemeClr val="bg1"/>
                </a:solidFill>
                <a:latin typeface="Consolas" pitchFamily="49" charset="0"/>
                <a:cs typeface="Consolas" pitchFamily="49" charset="0"/>
              </a:rPr>
              <a:t>data.Automotive</a:t>
            </a:r>
            <a:r>
              <a:rPr lang="en-GB" b="1" dirty="0" err="1">
                <a:solidFill>
                  <a:schemeClr val="bg1"/>
                </a:solidFill>
                <a:latin typeface="Consolas" pitchFamily="49" charset="0"/>
                <a:cs typeface="Consolas" pitchFamily="49" charset="0"/>
              </a:rPr>
              <a:t>.``Automobile</a:t>
            </a:r>
            <a:r>
              <a:rPr lang="en-GB" b="1" dirty="0">
                <a:solidFill>
                  <a:schemeClr val="bg1"/>
                </a:solidFill>
                <a:latin typeface="Consolas" pitchFamily="49" charset="0"/>
                <a:cs typeface="Consolas" pitchFamily="49" charset="0"/>
              </a:rPr>
              <a:t> Models</a:t>
            </a:r>
            <a:r>
              <a:rPr lang="en-GB" b="1" dirty="0" smtClean="0">
                <a:solidFill>
                  <a:schemeClr val="bg1"/>
                </a:solidFill>
                <a:latin typeface="Consolas" pitchFamily="49" charset="0"/>
                <a:cs typeface="Consolas" pitchFamily="49" charset="0"/>
              </a:rPr>
              <a:t>``</a:t>
            </a:r>
            <a:endParaRPr lang="en-GB" b="1" dirty="0">
              <a:solidFill>
                <a:schemeClr val="bg1"/>
              </a:solidFill>
              <a:latin typeface="Consolas" pitchFamily="49" charset="0"/>
              <a:cs typeface="Consolas" pitchFamily="49" charset="0"/>
            </a:endParaRPr>
          </a:p>
        </p:txBody>
      </p:sp>
      <p:sp>
        <p:nvSpPr>
          <p:cNvPr id="11" name="Folded Corner 10"/>
          <p:cNvSpPr/>
          <p:nvPr/>
        </p:nvSpPr>
        <p:spPr>
          <a:xfrm>
            <a:off x="120650" y="4026440"/>
            <a:ext cx="8416026"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smtClean="0">
                <a:solidFill>
                  <a:schemeClr val="bg1"/>
                </a:solidFill>
                <a:latin typeface="Consolas" pitchFamily="49" charset="0"/>
                <a:cs typeface="Consolas" pitchFamily="49" charset="0"/>
              </a:rPr>
              <a:t>data.Automotive</a:t>
            </a:r>
            <a:r>
              <a:rPr lang="en-GB" b="1" dirty="0" err="1">
                <a:solidFill>
                  <a:schemeClr val="bg1"/>
                </a:solidFill>
                <a:latin typeface="Consolas" pitchFamily="49" charset="0"/>
                <a:cs typeface="Consolas" pitchFamily="49" charset="0"/>
              </a:rPr>
              <a:t>.``Automobile</a:t>
            </a:r>
            <a:r>
              <a:rPr lang="en-GB" b="1" dirty="0">
                <a:solidFill>
                  <a:schemeClr val="bg1"/>
                </a:solidFill>
                <a:latin typeface="Consolas" pitchFamily="49" charset="0"/>
                <a:cs typeface="Consolas" pitchFamily="49" charset="0"/>
              </a:rPr>
              <a:t> </a:t>
            </a:r>
            <a:r>
              <a:rPr lang="en-GB" b="1" dirty="0" err="1">
                <a:solidFill>
                  <a:schemeClr val="bg1"/>
                </a:solidFill>
                <a:latin typeface="Consolas" pitchFamily="49" charset="0"/>
                <a:cs typeface="Consolas" pitchFamily="49" charset="0"/>
              </a:rPr>
              <a:t>Models``.Individuals</a:t>
            </a:r>
            <a:r>
              <a:rPr lang="en-GB" b="1" dirty="0" err="1" smtClean="0">
                <a:solidFill>
                  <a:schemeClr val="bg1"/>
                </a:solidFill>
                <a:latin typeface="Consolas" pitchFamily="49" charset="0"/>
                <a:cs typeface="Consolas" pitchFamily="49" charset="0"/>
              </a:rPr>
              <a:t>.``Porsche</a:t>
            </a:r>
            <a:r>
              <a:rPr lang="en-GB" b="1" dirty="0" smtClean="0">
                <a:solidFill>
                  <a:schemeClr val="bg1"/>
                </a:solidFill>
                <a:latin typeface="Consolas" pitchFamily="49" charset="0"/>
                <a:cs typeface="Consolas" pitchFamily="49" charset="0"/>
              </a:rPr>
              <a:t> 911``</a:t>
            </a:r>
            <a:endParaRPr lang="en-GB" b="1" dirty="0">
              <a:solidFill>
                <a:schemeClr val="bg1"/>
              </a:solidFill>
              <a:latin typeface="Consolas" pitchFamily="49" charset="0"/>
              <a:cs typeface="Consolas" pitchFamily="49" charset="0"/>
            </a:endParaRPr>
          </a:p>
        </p:txBody>
      </p:sp>
      <p:sp>
        <p:nvSpPr>
          <p:cNvPr id="9" name="Rectangular Callout 8"/>
          <p:cNvSpPr/>
          <p:nvPr/>
        </p:nvSpPr>
        <p:spPr>
          <a:xfrm>
            <a:off x="1268062" y="5233200"/>
            <a:ext cx="4626591" cy="1200298"/>
          </a:xfrm>
          <a:prstGeom prst="wedgeRectCallout">
            <a:avLst>
              <a:gd name="adj1" fmla="val 22482"/>
              <a:gd name="adj2" fmla="val -36363"/>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…Only a language that supports massively scalable metadata can operate at all these levels</a:t>
            </a:r>
          </a:p>
        </p:txBody>
      </p:sp>
      <p:sp>
        <p:nvSpPr>
          <p:cNvPr id="12" name="Rectangular Callout 11"/>
          <p:cNvSpPr/>
          <p:nvPr/>
        </p:nvSpPr>
        <p:spPr>
          <a:xfrm>
            <a:off x="6737802" y="5233199"/>
            <a:ext cx="2269960" cy="1200298"/>
          </a:xfrm>
          <a:prstGeom prst="wedgeRectCallout">
            <a:avLst>
              <a:gd name="adj1" fmla="val -49163"/>
              <a:gd name="adj2" fmla="val -84409"/>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Every stable entity can get a unique type</a:t>
            </a:r>
          </a:p>
        </p:txBody>
      </p:sp>
    </p:spTree>
    <p:extLst>
      <p:ext uri="{BB962C8B-B14F-4D97-AF65-F5344CB8AC3E}">
        <p14:creationId xmlns:p14="http://schemas.microsoft.com/office/powerpoint/2010/main" val="10478579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355" y="2098774"/>
            <a:ext cx="8382000" cy="609398"/>
          </a:xfrm>
        </p:spPr>
        <p:txBody>
          <a:bodyPr>
            <a:noAutofit/>
          </a:bodyPr>
          <a:lstStyle/>
          <a:p>
            <a:r>
              <a:rPr lang="en-GB" sz="4000" dirty="0"/>
              <a:t>Theme </a:t>
            </a:r>
            <a:r>
              <a:rPr lang="en-GB" sz="4000" dirty="0" smtClean="0"/>
              <a:t>#4</a:t>
            </a:r>
            <a:r>
              <a:rPr lang="en-GB" sz="4000" dirty="0"/>
              <a:t/>
            </a:r>
            <a:br>
              <a:rPr lang="en-GB" sz="4000" dirty="0"/>
            </a:br>
            <a:r>
              <a:rPr lang="en-GB" sz="4000" dirty="0"/>
              <a:t/>
            </a:r>
            <a:br>
              <a:rPr lang="en-GB" sz="4000" dirty="0"/>
            </a:br>
            <a:r>
              <a:rPr lang="en-GB" sz="4000" dirty="0"/>
              <a:t>Programming Type Systems v.</a:t>
            </a:r>
            <a:r>
              <a:rPr lang="en-GB" sz="4000" dirty="0">
                <a:sym typeface="Wingdings" pitchFamily="2" charset="2"/>
              </a:rPr>
              <a:t> </a:t>
            </a:r>
            <a:br>
              <a:rPr lang="en-GB" sz="4000" dirty="0">
                <a:sym typeface="Wingdings" pitchFamily="2" charset="2"/>
              </a:rPr>
            </a:br>
            <a:r>
              <a:rPr lang="en-GB" sz="4000" dirty="0">
                <a:sym typeface="Wingdings" pitchFamily="2" charset="2"/>
              </a:rPr>
              <a:t>Information Space Metadata</a:t>
            </a:r>
            <a:br>
              <a:rPr lang="en-GB" sz="4000" dirty="0">
                <a:sym typeface="Wingdings" pitchFamily="2" charset="2"/>
              </a:rPr>
            </a:br>
            <a:r>
              <a:rPr lang="en-GB" sz="4000" dirty="0">
                <a:sym typeface="Wingdings" pitchFamily="2" charset="2"/>
              </a:rPr>
              <a:t>Synergy or Conflict?</a:t>
            </a:r>
            <a:br>
              <a:rPr lang="en-GB" sz="4000" dirty="0">
                <a:sym typeface="Wingdings" pitchFamily="2" charset="2"/>
              </a:rPr>
            </a:br>
            <a:r>
              <a:rPr lang="en-GB" sz="4000" dirty="0">
                <a:sym typeface="Wingdings" pitchFamily="2" charset="2"/>
              </a:rPr>
              <a:t/>
            </a:r>
            <a:br>
              <a:rPr lang="en-GB" sz="4000" dirty="0">
                <a:sym typeface="Wingdings" pitchFamily="2" charset="2"/>
              </a:rPr>
            </a:br>
            <a:r>
              <a:rPr lang="en-GB" sz="2000" dirty="0">
                <a:sym typeface="Wingdings" pitchFamily="2" charset="2"/>
              </a:rPr>
              <a:t>Examples: Types, Schema, Constraints, Units of Measure, Security Information, Documentation, Definition Locations, Help , Provenance, Privacy, Ratings, Rankings, Search…</a:t>
            </a:r>
            <a:endParaRPr lang="en-GB" sz="2000" dirty="0"/>
          </a:p>
        </p:txBody>
      </p:sp>
    </p:spTree>
    <p:extLst>
      <p:ext uri="{BB962C8B-B14F-4D97-AF65-F5344CB8AC3E}">
        <p14:creationId xmlns:p14="http://schemas.microsoft.com/office/powerpoint/2010/main" val="1711336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Providing Units of Measure</a:t>
            </a:r>
            <a:endParaRPr lang="en-GB" dirty="0"/>
          </a:p>
        </p:txBody>
      </p:sp>
      <p:sp>
        <p:nvSpPr>
          <p:cNvPr id="3" name="Text Placeholder 2"/>
          <p:cNvSpPr>
            <a:spLocks noGrp="1"/>
          </p:cNvSpPr>
          <p:nvPr>
            <p:ph type="body" sz="quarter" idx="11"/>
          </p:nvPr>
        </p:nvSpPr>
        <p:spPr/>
        <p:txBody>
          <a:bodyPr>
            <a:normAutofit/>
          </a:bodyPr>
          <a:lstStyle/>
          <a:p>
            <a:r>
              <a:rPr lang="en-GB" dirty="0" smtClean="0"/>
              <a:t>via F#’s Units of Measure</a:t>
            </a:r>
            <a:endParaRPr lang="en-GB" dirty="0"/>
          </a:p>
        </p:txBody>
      </p:sp>
      <p:sp>
        <p:nvSpPr>
          <p:cNvPr id="4" name="Text Placeholder 3"/>
          <p:cNvSpPr>
            <a:spLocks noGrp="1"/>
          </p:cNvSpPr>
          <p:nvPr>
            <p:ph type="body" sz="quarter" idx="15"/>
          </p:nvPr>
        </p:nvSpPr>
        <p:spPr/>
        <p:txBody>
          <a:bodyPr>
            <a:normAutofit/>
          </a:bodyPr>
          <a:lstStyle/>
          <a:p>
            <a:endParaRPr lang="en-GB" sz="28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797"/>
          <a:stretch/>
        </p:blipFill>
        <p:spPr bwMode="auto">
          <a:xfrm>
            <a:off x="927247" y="2167823"/>
            <a:ext cx="7355592" cy="240426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ular Callout 7"/>
          <p:cNvSpPr/>
          <p:nvPr/>
        </p:nvSpPr>
        <p:spPr>
          <a:xfrm>
            <a:off x="4605043" y="1275060"/>
            <a:ext cx="4150116" cy="830966"/>
          </a:xfrm>
          <a:prstGeom prst="wedgeRectCallout">
            <a:avLst>
              <a:gd name="adj1" fmla="val 17402"/>
              <a:gd name="adj2" fmla="val 205318"/>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If the metadata contains units…</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302188" y="3956231"/>
            <a:ext cx="7227695" cy="24368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ular Callout 8"/>
          <p:cNvSpPr/>
          <p:nvPr/>
        </p:nvSpPr>
        <p:spPr>
          <a:xfrm>
            <a:off x="5213445" y="5068792"/>
            <a:ext cx="3886858" cy="1200298"/>
          </a:xfrm>
          <a:prstGeom prst="wedgeRectCallout">
            <a:avLst>
              <a:gd name="adj1" fmla="val -61667"/>
              <a:gd name="adj2" fmla="val -20792"/>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…then these can be projected into the programming language.</a:t>
            </a:r>
          </a:p>
        </p:txBody>
      </p:sp>
    </p:spTree>
    <p:extLst>
      <p:ext uri="{BB962C8B-B14F-4D97-AF65-F5344CB8AC3E}">
        <p14:creationId xmlns:p14="http://schemas.microsoft.com/office/powerpoint/2010/main" val="421658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1026"/>
                                        </p:tgtEl>
                                        <p:attrNameLst>
                                          <p:attrName>style.opacity</p:attrName>
                                        </p:attrNameLst>
                                      </p:cBhvr>
                                      <p:to>
                                        <p:strVal val="0.5"/>
                                      </p:to>
                                    </p:set>
                                    <p:animEffect filter="image" prLst="opacity: 0.5">
                                      <p:cBhvr rctx="IE">
                                        <p:cTn id="17" dur="indefinite"/>
                                        <p:tgtEl>
                                          <p:spTgt spid="1026"/>
                                        </p:tgtEl>
                                      </p:cBhvr>
                                    </p:animEffect>
                                  </p:childTnLst>
                                </p:cTn>
                              </p:par>
                              <p:par>
                                <p:cTn id="18" presetID="9" presetClass="emph" presetSubtype="0" grpId="1"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t>Theme #5</a:t>
            </a:r>
            <a:br>
              <a:rPr lang="en-GB" dirty="0" smtClean="0"/>
            </a:br>
            <a:r>
              <a:rPr lang="en-GB" dirty="0"/>
              <a:t/>
            </a:r>
            <a:br>
              <a:rPr lang="en-GB" dirty="0"/>
            </a:br>
            <a:r>
              <a:rPr lang="en-GB" dirty="0" smtClean="0"/>
              <a:t>Schema Change</a:t>
            </a:r>
            <a:endParaRPr lang="en-GB" dirty="0"/>
          </a:p>
        </p:txBody>
      </p:sp>
    </p:spTree>
    <p:extLst>
      <p:ext uri="{BB962C8B-B14F-4D97-AF65-F5344CB8AC3E}">
        <p14:creationId xmlns:p14="http://schemas.microsoft.com/office/powerpoint/2010/main" val="3972527755"/>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Hard problem, some progress…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26050312"/>
              </p:ext>
            </p:extLst>
          </p:nvPr>
        </p:nvGraphicFramePr>
        <p:xfrm>
          <a:off x="457201" y="1600207"/>
          <a:ext cx="8011131" cy="5124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5192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CC0CDA4-0807-4E5C-91EB-D5B5AAD880F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3EC0B6CA-20B2-4B6E-8C81-BF749EC767C7}"/>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83270D6F-0311-4B57-9903-602F3576341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952C8B6B-DE06-4032-8B30-24461EF83AB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C4B4B460-90BC-4020-976D-E21F295387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t>Theme #6</a:t>
            </a:r>
            <a:br>
              <a:rPr lang="en-GB" dirty="0" smtClean="0"/>
            </a:br>
            <a:r>
              <a:rPr lang="en-GB" dirty="0"/>
              <a:t/>
            </a:r>
            <a:br>
              <a:rPr lang="en-GB" dirty="0"/>
            </a:br>
            <a:r>
              <a:rPr lang="en-GB" dirty="0" smtClean="0"/>
              <a:t>Type Systems Encounter Reality</a:t>
            </a:r>
            <a:endParaRPr lang="en-GB" dirty="0"/>
          </a:p>
        </p:txBody>
      </p:sp>
    </p:spTree>
    <p:extLst>
      <p:ext uri="{BB962C8B-B14F-4D97-AF65-F5344CB8AC3E}">
        <p14:creationId xmlns:p14="http://schemas.microsoft.com/office/powerpoint/2010/main" val="901766632"/>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is different…</a:t>
            </a:r>
            <a:endParaRPr lang="en-GB" dirty="0"/>
          </a:p>
        </p:txBody>
      </p:sp>
      <p:sp>
        <p:nvSpPr>
          <p:cNvPr id="3" name="Content Placeholder 2"/>
          <p:cNvSpPr>
            <a:spLocks noGrp="1"/>
          </p:cNvSpPr>
          <p:nvPr>
            <p:ph idx="1"/>
          </p:nvPr>
        </p:nvSpPr>
        <p:spPr>
          <a:xfrm>
            <a:off x="457202" y="1600208"/>
            <a:ext cx="8400195" cy="3888757"/>
          </a:xfrm>
        </p:spPr>
        <p:txBody>
          <a:bodyPr/>
          <a:lstStyle/>
          <a:p>
            <a:pPr marL="1511675" lvl="4" indent="0" algn="ctr">
              <a:buNone/>
            </a:pPr>
            <a:r>
              <a:rPr lang="en-GB" sz="2400" i="1" dirty="0" smtClean="0">
                <a:latin typeface="Candara" pitchFamily="34" charset="0"/>
              </a:rPr>
              <a:t>“</a:t>
            </a:r>
            <a:r>
              <a:rPr lang="en-GB" sz="2400" i="1" dirty="0">
                <a:latin typeface="Candara" pitchFamily="34" charset="0"/>
              </a:rPr>
              <a:t>The idea of </a:t>
            </a:r>
            <a:r>
              <a:rPr lang="en-GB" sz="2400" b="1" i="1" dirty="0">
                <a:solidFill>
                  <a:srgbClr val="00B050"/>
                </a:solidFill>
                <a:latin typeface="Candara" pitchFamily="34" charset="0"/>
              </a:rPr>
              <a:t>integrating internet-scale information services </a:t>
            </a:r>
            <a:r>
              <a:rPr lang="en-GB" sz="2400" i="1" dirty="0">
                <a:solidFill>
                  <a:schemeClr val="tx1"/>
                </a:solidFill>
                <a:latin typeface="Candara" pitchFamily="34" charset="0"/>
              </a:rPr>
              <a:t>directly into the program's variable and type space </a:t>
            </a:r>
            <a:r>
              <a:rPr lang="en-GB" sz="2400" i="1" dirty="0" smtClean="0">
                <a:solidFill>
                  <a:schemeClr val="tx1"/>
                </a:solidFill>
                <a:latin typeface="Candara" pitchFamily="34" charset="0"/>
              </a:rPr>
              <a:t>is </a:t>
            </a:r>
            <a:r>
              <a:rPr lang="en-GB" sz="2400" b="1" i="1" dirty="0">
                <a:solidFill>
                  <a:srgbClr val="00B050"/>
                </a:solidFill>
                <a:latin typeface="Candara" pitchFamily="34" charset="0"/>
              </a:rPr>
              <a:t>probably</a:t>
            </a:r>
            <a:r>
              <a:rPr lang="en-GB" sz="2400" i="1" dirty="0">
                <a:solidFill>
                  <a:srgbClr val="00B050"/>
                </a:solidFill>
                <a:latin typeface="Candara" pitchFamily="34" charset="0"/>
              </a:rPr>
              <a:t> </a:t>
            </a:r>
            <a:r>
              <a:rPr lang="en-GB" sz="2400" b="1" i="1" dirty="0">
                <a:solidFill>
                  <a:srgbClr val="00B050"/>
                </a:solidFill>
                <a:latin typeface="Candara" pitchFamily="34" charset="0"/>
              </a:rPr>
              <a:t>the most innovative programming language idea </a:t>
            </a:r>
            <a:r>
              <a:rPr lang="en-GB" sz="2400" i="1" dirty="0" smtClean="0">
                <a:solidFill>
                  <a:schemeClr val="tx1"/>
                </a:solidFill>
                <a:latin typeface="Candara" pitchFamily="34" charset="0"/>
              </a:rPr>
              <a:t>I’ve </a:t>
            </a:r>
            <a:r>
              <a:rPr lang="en-GB" sz="2400" i="1" dirty="0">
                <a:solidFill>
                  <a:schemeClr val="tx1"/>
                </a:solidFill>
                <a:latin typeface="Candara" pitchFamily="34" charset="0"/>
              </a:rPr>
              <a:t>heard of in a </a:t>
            </a:r>
            <a:r>
              <a:rPr lang="en-GB" sz="2400" i="1" dirty="0" smtClean="0">
                <a:solidFill>
                  <a:schemeClr val="tx1"/>
                </a:solidFill>
                <a:latin typeface="Candara" pitchFamily="34" charset="0"/>
              </a:rPr>
              <a:t>decade</a:t>
            </a:r>
            <a:r>
              <a:rPr lang="en-GB" sz="2400" i="1" dirty="0">
                <a:latin typeface="Candara" pitchFamily="34" charset="0"/>
              </a:rPr>
              <a:t>”  </a:t>
            </a:r>
            <a:r>
              <a:rPr lang="en-GB" sz="2400" i="1" dirty="0" smtClean="0">
                <a:latin typeface="Candara" pitchFamily="34" charset="0"/>
              </a:rPr>
              <a:t>(</a:t>
            </a:r>
            <a:r>
              <a:rPr lang="en-GB" sz="2400" dirty="0">
                <a:latin typeface="Candara" pitchFamily="34" charset="0"/>
              </a:rPr>
              <a:t>Jim </a:t>
            </a:r>
            <a:r>
              <a:rPr lang="en-GB" sz="2400" dirty="0" err="1" smtClean="0">
                <a:latin typeface="Candara" pitchFamily="34" charset="0"/>
              </a:rPr>
              <a:t>Cordy</a:t>
            </a:r>
            <a:r>
              <a:rPr lang="en-GB" sz="2400" dirty="0" smtClean="0">
                <a:latin typeface="Candara" pitchFamily="34" charset="0"/>
              </a:rPr>
              <a:t>, Queens U</a:t>
            </a:r>
            <a:r>
              <a:rPr lang="en-GB" sz="2400" i="1" dirty="0" smtClean="0">
                <a:latin typeface="Candara" pitchFamily="34" charset="0"/>
              </a:rPr>
              <a:t>)</a:t>
            </a:r>
          </a:p>
          <a:p>
            <a:pPr marL="0" indent="0" algn="ctr">
              <a:buNone/>
            </a:pPr>
            <a:endParaRPr lang="en-GB" sz="1700" i="1" dirty="0"/>
          </a:p>
          <a:p>
            <a:pPr>
              <a:buFont typeface="Arial" pitchFamily="34" charset="0"/>
              <a:buChar char="•"/>
            </a:pPr>
            <a:r>
              <a:rPr lang="en-GB" sz="3000" dirty="0"/>
              <a:t>Perhaps, perhaps not…</a:t>
            </a:r>
          </a:p>
          <a:p>
            <a:pPr>
              <a:buFont typeface="Arial" pitchFamily="34" charset="0"/>
              <a:buChar char="•"/>
            </a:pPr>
            <a:r>
              <a:rPr lang="en-GB" sz="3000" dirty="0"/>
              <a:t>But if something so simple is perceived as so different, </a:t>
            </a:r>
            <a:r>
              <a:rPr lang="en-GB" sz="3000" dirty="0" smtClean="0"/>
              <a:t>we need think why</a:t>
            </a:r>
            <a:endParaRPr lang="en-GB" sz="3000" dirty="0"/>
          </a:p>
          <a:p>
            <a:pPr>
              <a:buFont typeface="Arial" pitchFamily="34" charset="0"/>
              <a:buChar char="•"/>
            </a:pPr>
            <a:r>
              <a:rPr lang="en-GB" sz="3000" dirty="0" smtClean="0"/>
              <a:t>(What follows is somewhat whimsical)</a:t>
            </a:r>
            <a:endParaRPr lang="en-GB" sz="3000" dirty="0"/>
          </a:p>
        </p:txBody>
      </p:sp>
    </p:spTree>
    <p:extLst>
      <p:ext uri="{BB962C8B-B14F-4D97-AF65-F5344CB8AC3E}">
        <p14:creationId xmlns:p14="http://schemas.microsoft.com/office/powerpoint/2010/main" val="2591473079"/>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is different…</a:t>
            </a:r>
            <a:endParaRPr lang="en-GB" dirty="0"/>
          </a:p>
        </p:txBody>
      </p:sp>
      <p:sp>
        <p:nvSpPr>
          <p:cNvPr id="3" name="Content Placeholder 2"/>
          <p:cNvSpPr>
            <a:spLocks noGrp="1"/>
          </p:cNvSpPr>
          <p:nvPr>
            <p:ph idx="1"/>
          </p:nvPr>
        </p:nvSpPr>
        <p:spPr>
          <a:xfrm>
            <a:off x="457201" y="1600207"/>
            <a:ext cx="8011131" cy="4607415"/>
          </a:xfrm>
        </p:spPr>
        <p:txBody>
          <a:bodyPr/>
          <a:lstStyle/>
          <a:p>
            <a:pPr>
              <a:buFont typeface="Arial" pitchFamily="34" charset="0"/>
              <a:buChar char="•"/>
            </a:pPr>
            <a:r>
              <a:rPr lang="en-GB" sz="3000" dirty="0"/>
              <a:t>We like to see PL systems as logical </a:t>
            </a:r>
            <a:r>
              <a:rPr lang="en-GB" sz="3000" dirty="0" smtClean="0"/>
              <a:t>systems</a:t>
            </a:r>
          </a:p>
          <a:p>
            <a:pPr>
              <a:buFont typeface="Arial" pitchFamily="34" charset="0"/>
              <a:buChar char="•"/>
            </a:pPr>
            <a:endParaRPr lang="en-GB" sz="1600" dirty="0"/>
          </a:p>
          <a:p>
            <a:pPr>
              <a:buFont typeface="Arial" pitchFamily="34" charset="0"/>
              <a:buChar char="•"/>
            </a:pPr>
            <a:r>
              <a:rPr lang="en-GB" sz="3000" dirty="0" smtClean="0"/>
              <a:t>Traditional </a:t>
            </a:r>
            <a:r>
              <a:rPr lang="en-GB" sz="3000" dirty="0"/>
              <a:t>logical systems exclude interaction with reality</a:t>
            </a:r>
          </a:p>
          <a:p>
            <a:pPr lvl="1">
              <a:buFont typeface="Arial" pitchFamily="34" charset="0"/>
              <a:buChar char="•"/>
            </a:pPr>
            <a:r>
              <a:rPr lang="en-GB" sz="2700" dirty="0"/>
              <a:t>This is a powerful and simplifying assumption </a:t>
            </a:r>
          </a:p>
          <a:p>
            <a:pPr lvl="1">
              <a:buFont typeface="Arial" pitchFamily="34" charset="0"/>
              <a:buChar char="•"/>
            </a:pPr>
            <a:r>
              <a:rPr lang="en-GB" sz="2700" dirty="0"/>
              <a:t>It is also fundamentally wrong for modern applied programming </a:t>
            </a:r>
            <a:r>
              <a:rPr lang="en-GB" sz="2700" dirty="0" smtClean="0"/>
              <a:t>languages</a:t>
            </a:r>
          </a:p>
          <a:p>
            <a:pPr lvl="1">
              <a:buFont typeface="Arial" pitchFamily="34" charset="0"/>
              <a:buChar char="•"/>
            </a:pPr>
            <a:endParaRPr lang="en-GB" sz="1200" dirty="0"/>
          </a:p>
          <a:p>
            <a:pPr>
              <a:buFont typeface="Arial" pitchFamily="34" charset="0"/>
              <a:buChar char="•"/>
            </a:pPr>
            <a:r>
              <a:rPr lang="en-GB" sz="3000" dirty="0"/>
              <a:t>This goes back to the roots of classical logic</a:t>
            </a:r>
          </a:p>
          <a:p>
            <a:pPr lvl="1">
              <a:buFont typeface="Arial" pitchFamily="34" charset="0"/>
              <a:buChar char="•"/>
            </a:pPr>
            <a:r>
              <a:rPr lang="en-GB" sz="2600" dirty="0" smtClean="0"/>
              <a:t>Blame Bertrand Russell and Alonzo Church</a:t>
            </a:r>
            <a:endParaRPr lang="en-GB" sz="2600" dirty="0"/>
          </a:p>
          <a:p>
            <a:pPr>
              <a:buFont typeface="Arial" pitchFamily="34" charset="0"/>
              <a:buChar char="•"/>
            </a:pPr>
            <a:endParaRPr lang="en-GB" sz="3100" dirty="0"/>
          </a:p>
        </p:txBody>
      </p:sp>
    </p:spTree>
    <p:extLst>
      <p:ext uri="{BB962C8B-B14F-4D97-AF65-F5344CB8AC3E}">
        <p14:creationId xmlns:p14="http://schemas.microsoft.com/office/powerpoint/2010/main" val="360963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5"/>
            <a:ext cx="8382000" cy="1869743"/>
          </a:xfrm>
        </p:spPr>
        <p:txBody>
          <a:bodyPr/>
          <a:lstStyle/>
          <a:p>
            <a:pPr algn="ctr"/>
            <a:r>
              <a:rPr lang="en-GB" dirty="0" smtClean="0"/>
              <a:t>Proposition 2</a:t>
            </a:r>
            <a:br>
              <a:rPr lang="en-GB" dirty="0" smtClean="0"/>
            </a:br>
            <a:r>
              <a:rPr lang="en-GB" dirty="0" smtClean="0"/>
              <a:t>Modern programming is intensely</a:t>
            </a:r>
            <a:br>
              <a:rPr lang="en-GB" dirty="0" smtClean="0"/>
            </a:br>
            <a:r>
              <a:rPr lang="en-GB" dirty="0" smtClean="0"/>
              <a:t>information-rich</a:t>
            </a:r>
            <a:endParaRPr lang="en-GB" dirty="0"/>
          </a:p>
        </p:txBody>
      </p:sp>
    </p:spTree>
    <p:extLst>
      <p:ext uri="{BB962C8B-B14F-4D97-AF65-F5344CB8AC3E}">
        <p14:creationId xmlns:p14="http://schemas.microsoft.com/office/powerpoint/2010/main" val="42305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49619" y="661638"/>
                <a:ext cx="8382000" cy="609398"/>
              </a:xfrm>
            </p:spPr>
            <p:txBody>
              <a:bodyPr>
                <a:noAutofit/>
              </a:bodyPr>
              <a:lstStyle/>
              <a:p>
                <a:r>
                  <a:rPr lang="en-GB" sz="5500" dirty="0">
                    <a:latin typeface="ZapfChancery"/>
                    <a:sym typeface="Symbol"/>
                  </a:rPr>
                  <a:t></a:t>
                </a:r>
                <a:r>
                  <a:rPr lang="en-GB" sz="5500" dirty="0">
                    <a:ea typeface="Cambria Math"/>
                  </a:rPr>
                  <a:t> </a:t>
                </a:r>
                <a14:m>
                  <m:oMath xmlns:m="http://schemas.openxmlformats.org/officeDocument/2006/math">
                    <m:r>
                      <a:rPr lang="en-GB" sz="5500" i="1" dirty="0">
                        <a:latin typeface="Cambria Math"/>
                        <a:ea typeface="Cambria Math"/>
                      </a:rPr>
                      <m:t>⊢</m:t>
                    </m:r>
                    <m:r>
                      <a:rPr lang="en-GB" sz="6700">
                        <a:latin typeface="Cambria Math"/>
                        <a:sym typeface="Symbol"/>
                      </a:rPr>
                      <m:t> </m:t>
                    </m:r>
                    <m:r>
                      <a:rPr lang="en-GB" sz="6000" i="1">
                        <a:latin typeface="Cambria Math"/>
                        <a:sym typeface="Symbol"/>
                      </a:rPr>
                      <m:t>𝒆</m:t>
                    </m:r>
                  </m:oMath>
                </a14:m>
                <a:r>
                  <a:rPr lang="en-GB" sz="5500" dirty="0">
                    <a:latin typeface="Times New Roman" pitchFamily="18" charset="0"/>
                    <a:cs typeface="Times New Roman" pitchFamily="18" charset="0"/>
                  </a:rPr>
                  <a:t>   :  </a:t>
                </a:r>
                <a:r>
                  <a:rPr lang="en-GB" sz="5500" dirty="0">
                    <a:latin typeface="ZapfChancery"/>
                    <a:sym typeface="Symbol"/>
                  </a:rPr>
                  <a:t></a:t>
                </a:r>
                <a14:m>
                  <m:oMath xmlns:m="http://schemas.openxmlformats.org/officeDocument/2006/math">
                    <m:r>
                      <a:rPr lang="en-GB" sz="8100">
                        <a:latin typeface="Cambria Math"/>
                        <a:sym typeface="Symbol"/>
                      </a:rPr>
                      <m:t> </m:t>
                    </m:r>
                  </m:oMath>
                </a14:m>
                <a:endParaRPr lang="en-GB" sz="5500" dirty="0">
                  <a:latin typeface="Candara" pitchFamily="34"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32695" y="661791"/>
                <a:ext cx="11171635" cy="609539"/>
              </a:xfrm>
              <a:blipFill rotWithShape="1">
                <a:blip r:embed="rId2"/>
                <a:stretch>
                  <a:fillRect t="-15000" b="-180000"/>
                </a:stretch>
              </a:blipFill>
            </p:spPr>
            <p:txBody>
              <a:bodyPr/>
              <a:lstStyle/>
              <a:p>
                <a:r>
                  <a:rPr lang="en-GB">
                    <a:noFill/>
                  </a:rPr>
                  <a:t> </a:t>
                </a:r>
              </a:p>
            </p:txBody>
          </p:sp>
        </mc:Fallback>
      </mc:AlternateContent>
      <p:sp>
        <p:nvSpPr>
          <p:cNvPr id="4" name="Rectangular Callout 3"/>
          <p:cNvSpPr/>
          <p:nvPr/>
        </p:nvSpPr>
        <p:spPr bwMode="auto">
          <a:xfrm>
            <a:off x="5416706" y="2237914"/>
            <a:ext cx="3563458" cy="1323129"/>
          </a:xfrm>
          <a:prstGeom prst="wedgeRectCallout">
            <a:avLst>
              <a:gd name="adj1" fmla="val -72557"/>
              <a:gd name="adj2" fmla="val 5175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normAutofit/>
          </a:bodyPr>
          <a:lstStyle/>
          <a:p>
            <a:pPr algn="ctr" defTabSz="767848" fontAlgn="base">
              <a:spcBef>
                <a:spcPct val="0"/>
              </a:spcBef>
              <a:spcAft>
                <a:spcPct val="0"/>
              </a:spcAft>
            </a:pPr>
            <a:r>
              <a:rPr lang="en-GB" sz="3400" b="1" dirty="0">
                <a:gradFill>
                  <a:gsLst>
                    <a:gs pos="0">
                      <a:srgbClr val="FFFFFF"/>
                    </a:gs>
                    <a:gs pos="100000">
                      <a:srgbClr val="FFFFFF"/>
                    </a:gs>
                  </a:gsLst>
                  <a:lin ang="5400000" scaled="0"/>
                </a:gradFill>
                <a:latin typeface="Segoe Light" pitchFamily="34" charset="0"/>
              </a:rPr>
              <a:t>The exclusion of reality!</a:t>
            </a:r>
          </a:p>
        </p:txBody>
      </p:sp>
      <mc:AlternateContent xmlns:mc="http://schemas.openxmlformats.org/markup-compatibility/2006" xmlns:a14="http://schemas.microsoft.com/office/drawing/2010/main">
        <mc:Choice Requires="a14">
          <p:sp>
            <p:nvSpPr>
              <p:cNvPr id="5" name="Title 1"/>
              <p:cNvSpPr txBox="1">
                <a:spLocks/>
              </p:cNvSpPr>
              <p:nvPr/>
            </p:nvSpPr>
            <p:spPr>
              <a:xfrm>
                <a:off x="249619" y="3593139"/>
                <a:ext cx="8382000" cy="609398"/>
              </a:xfrm>
              <a:prstGeom prst="rect">
                <a:avLst/>
              </a:prstGeom>
            </p:spPr>
            <p:txBody>
              <a:bodyPr vert="horz" wrap="square" lIns="0" tIns="0" rIns="0" bIns="0" rtlCol="0" anchor="t">
                <a:noAutofit/>
              </a:bodyPr>
              <a:lstStyle>
                <a:lvl1pPr algn="ctr" defTabSz="1110966"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GB" sz="8100" dirty="0">
                    <a:latin typeface="ZapfChancery"/>
                    <a:sym typeface="Symbol"/>
                  </a:rPr>
                  <a:t></a:t>
                </a:r>
                <a:r>
                  <a:rPr lang="en-GB" sz="8100" baseline="-25000" dirty="0">
                    <a:latin typeface="ZapfChancery"/>
                    <a:sym typeface="Symbol"/>
                  </a:rPr>
                  <a:t>0</a:t>
                </a:r>
                <a:r>
                  <a:rPr lang="en-GB" sz="8100" dirty="0">
                    <a:ea typeface="Cambria Math"/>
                  </a:rPr>
                  <a:t> = </a:t>
                </a:r>
                <a:r>
                  <a:rPr lang="en-GB" sz="8100" dirty="0">
                    <a:latin typeface="Consolas" pitchFamily="49" charset="0"/>
                    <a:ea typeface="Cambria Math"/>
                    <a:cs typeface="Consolas" pitchFamily="49" charset="0"/>
                  </a:rPr>
                  <a:t>0</a:t>
                </a:r>
                <a14:m>
                  <m:oMath xmlns:m="http://schemas.openxmlformats.org/officeDocument/2006/math">
                    <m:r>
                      <a:rPr lang="en-GB" sz="8100">
                        <a:latin typeface="Cambria Math"/>
                        <a:sym typeface="Symbol"/>
                      </a:rPr>
                      <m:t> </m:t>
                    </m:r>
                  </m:oMath>
                </a14:m>
                <a:endParaRPr lang="en-GB" sz="5500" dirty="0">
                  <a:latin typeface="Candara" pitchFamily="34" charset="0"/>
                </a:endParaRPr>
              </a:p>
            </p:txBody>
          </p:sp>
        </mc:Choice>
        <mc:Fallback xmlns="">
          <p:sp>
            <p:nvSpPr>
              <p:cNvPr id="5" name="Title 1"/>
              <p:cNvSpPr txBox="1">
                <a:spLocks noRot="1" noChangeAspect="1" noMove="1" noResize="1" noEditPoints="1" noAdjustHandles="1" noChangeArrowheads="1" noChangeShapeType="1" noTextEdit="1"/>
              </p:cNvSpPr>
              <p:nvPr/>
            </p:nvSpPr>
            <p:spPr>
              <a:xfrm>
                <a:off x="332695" y="3593971"/>
                <a:ext cx="11171635" cy="609539"/>
              </a:xfrm>
              <a:prstGeom prst="rect">
                <a:avLst/>
              </a:prstGeom>
              <a:blipFill rotWithShape="1">
                <a:blip r:embed="rId3"/>
                <a:stretch>
                  <a:fillRect t="-93000" b="-236000"/>
                </a:stretch>
              </a:blipFill>
            </p:spPr>
            <p:txBody>
              <a:bodyPr/>
              <a:lstStyle/>
              <a:p>
                <a:r>
                  <a:rPr lang="en-GB">
                    <a:noFill/>
                  </a:rPr>
                  <a:t> </a:t>
                </a:r>
              </a:p>
            </p:txBody>
          </p:sp>
        </mc:Fallback>
      </mc:AlternateContent>
      <p:sp>
        <p:nvSpPr>
          <p:cNvPr id="6" name="Rectangular Callout 5"/>
          <p:cNvSpPr/>
          <p:nvPr/>
        </p:nvSpPr>
        <p:spPr bwMode="auto">
          <a:xfrm>
            <a:off x="5928856" y="345078"/>
            <a:ext cx="2826031" cy="446888"/>
          </a:xfrm>
          <a:prstGeom prst="wedgeRectCallout">
            <a:avLst>
              <a:gd name="adj1" fmla="val -95322"/>
              <a:gd name="adj2" fmla="val 103754"/>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Lots of work here</a:t>
            </a:r>
            <a:endParaRPr lang="en-GB" sz="2400" b="1" dirty="0">
              <a:gradFill>
                <a:gsLst>
                  <a:gs pos="0">
                    <a:srgbClr val="FFFFFF"/>
                  </a:gs>
                  <a:gs pos="100000">
                    <a:srgbClr val="FFFFFF"/>
                  </a:gs>
                </a:gsLst>
                <a:lin ang="5400000" scaled="0"/>
              </a:gradFill>
              <a:latin typeface="Segoe Light" pitchFamily="34" charset="0"/>
            </a:endParaRPr>
          </a:p>
        </p:txBody>
      </p:sp>
      <p:sp>
        <p:nvSpPr>
          <p:cNvPr id="7" name="Rectangular Callout 6"/>
          <p:cNvSpPr/>
          <p:nvPr/>
        </p:nvSpPr>
        <p:spPr bwMode="auto">
          <a:xfrm>
            <a:off x="6030865" y="1559024"/>
            <a:ext cx="2826031" cy="446888"/>
          </a:xfrm>
          <a:prstGeom prst="wedgeRectCallout">
            <a:avLst>
              <a:gd name="adj1" fmla="val -55826"/>
              <a:gd name="adj2" fmla="val -47761"/>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Lots of work here</a:t>
            </a:r>
          </a:p>
        </p:txBody>
      </p:sp>
      <p:sp>
        <p:nvSpPr>
          <p:cNvPr id="9" name="Rectangular Callout 8"/>
          <p:cNvSpPr/>
          <p:nvPr/>
        </p:nvSpPr>
        <p:spPr bwMode="auto">
          <a:xfrm>
            <a:off x="1046168" y="2676033"/>
            <a:ext cx="2826031" cy="446888"/>
          </a:xfrm>
          <a:prstGeom prst="wedgeRectCallout">
            <a:avLst>
              <a:gd name="adj1" fmla="val 16885"/>
              <a:gd name="adj2" fmla="val -264031"/>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The neglected child</a:t>
            </a:r>
            <a:endParaRPr lang="en-GB" sz="2400" b="1"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106637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animBg="1"/>
      <p:bldP spid="6" grpId="1" animBg="1"/>
      <p:bldP spid="7" grpId="0" animBg="1"/>
      <p:bldP spid="7" grpId="1" animBg="1"/>
      <p:bldP spid="9" grpId="0" animBg="1"/>
      <p:bldP spid="9"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761747"/>
          </a:xfrm>
        </p:spPr>
        <p:txBody>
          <a:bodyPr/>
          <a:lstStyle/>
          <a:p>
            <a:pPr algn="ctr"/>
            <a:r>
              <a:rPr lang="en-GB" dirty="0" smtClean="0"/>
              <a:t>Meditations on </a:t>
            </a:r>
            <a:r>
              <a:rPr lang="en-GB" sz="5500" dirty="0">
                <a:latin typeface="ZapfChancery"/>
                <a:sym typeface="Symbol"/>
              </a:rPr>
              <a:t></a:t>
            </a:r>
            <a:r>
              <a:rPr lang="en-GB" sz="5500" baseline="-25000" dirty="0">
                <a:latin typeface="ZapfChancery"/>
                <a:sym typeface="Symbol"/>
              </a:rPr>
              <a:t>0</a:t>
            </a:r>
            <a:r>
              <a:rPr lang="en-GB" dirty="0" smtClean="0"/>
              <a:t> </a:t>
            </a:r>
            <a:endParaRPr lang="en-GB" dirty="0"/>
          </a:p>
        </p:txBody>
      </p:sp>
      <p:graphicFrame>
        <p:nvGraphicFramePr>
          <p:cNvPr id="5" name="Diagram 4"/>
          <p:cNvGraphicFramePr/>
          <p:nvPr>
            <p:extLst>
              <p:ext uri="{D42A27DB-BD31-4B8C-83A1-F6EECF244321}">
                <p14:modId xmlns:p14="http://schemas.microsoft.com/office/powerpoint/2010/main" val="787563668"/>
              </p:ext>
            </p:extLst>
          </p:nvPr>
        </p:nvGraphicFramePr>
        <p:xfrm>
          <a:off x="389436" y="1447806"/>
          <a:ext cx="8363938" cy="5074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1434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0D238AF-8111-48F4-87D0-8513B6795E1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5C889AEA-E0C2-4FF9-A34D-CA456FDB903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B6560F0-5737-4155-83E0-F00762C1509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5717ED0-058B-40A8-AEF1-D8763A5D87C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2B9C4F42-7270-4926-91A5-B0F02BC89C9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02636C2B-1A91-4E5F-9560-97738B72DA6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761747"/>
          </a:xfrm>
        </p:spPr>
        <p:txBody>
          <a:bodyPr/>
          <a:lstStyle/>
          <a:p>
            <a:pPr algn="ctr"/>
            <a:r>
              <a:rPr lang="en-GB" dirty="0" smtClean="0"/>
              <a:t>Meditations on </a:t>
            </a:r>
            <a:r>
              <a:rPr lang="en-GB" sz="5500" dirty="0">
                <a:latin typeface="ZapfChancery"/>
                <a:sym typeface="Symbol"/>
              </a:rPr>
              <a:t></a:t>
            </a:r>
            <a:r>
              <a:rPr lang="en-GB" sz="5500" baseline="-25000" dirty="0">
                <a:latin typeface="ZapfChancery"/>
                <a:sym typeface="Symbol"/>
              </a:rPr>
              <a:t>0</a:t>
            </a:r>
            <a:r>
              <a:rPr lang="en-GB" dirty="0" smtClean="0"/>
              <a:t> </a:t>
            </a:r>
            <a:endParaRPr lang="en-GB" dirty="0"/>
          </a:p>
        </p:txBody>
      </p:sp>
      <p:graphicFrame>
        <p:nvGraphicFramePr>
          <p:cNvPr id="5" name="Diagram 4"/>
          <p:cNvGraphicFramePr/>
          <p:nvPr>
            <p:extLst>
              <p:ext uri="{D42A27DB-BD31-4B8C-83A1-F6EECF244321}">
                <p14:modId xmlns:p14="http://schemas.microsoft.com/office/powerpoint/2010/main" val="1872584651"/>
              </p:ext>
            </p:extLst>
          </p:nvPr>
        </p:nvGraphicFramePr>
        <p:xfrm>
          <a:off x="389436" y="1447806"/>
          <a:ext cx="8363938" cy="5060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020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CA26391-B69E-4A1C-8ED4-3A170885F4E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A79A055B-95A4-44BD-A67F-B5A5ABC9C81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DE51232-A39B-4346-A8B5-36F19267596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44BA56FA-50F2-46D9-AB07-EFCB75B83A1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4C5F710-3C2E-46ED-9199-093306C6172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1A98FB64-081D-4F6B-AC3C-8BA76C73DBF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284" y="1372642"/>
            <a:ext cx="8382000" cy="3213187"/>
          </a:xfrm>
        </p:spPr>
        <p:txBody>
          <a:bodyPr/>
          <a:lstStyle/>
          <a:p>
            <a:r>
              <a:rPr lang="en-GB" sz="3600" dirty="0" smtClean="0"/>
              <a:t>The computational life of types</a:t>
            </a:r>
            <a:br>
              <a:rPr lang="en-GB" sz="3600" dirty="0" smtClean="0"/>
            </a:br>
            <a:r>
              <a:rPr lang="en-GB" sz="3600" dirty="0"/>
              <a:t/>
            </a:r>
            <a:br>
              <a:rPr lang="en-GB" sz="3600" dirty="0"/>
            </a:br>
            <a:r>
              <a:rPr lang="en-GB" sz="3200" dirty="0" smtClean="0"/>
              <a:t>If type definitions represent abstractions of reality, then they evolve temporally</a:t>
            </a:r>
            <a:br>
              <a:rPr lang="en-GB" sz="3200" dirty="0" smtClean="0"/>
            </a:br>
            <a:r>
              <a:rPr lang="en-GB" sz="3200" dirty="0"/>
              <a:t/>
            </a:r>
            <a:br>
              <a:rPr lang="en-GB" sz="3200" dirty="0"/>
            </a:br>
            <a:r>
              <a:rPr lang="en-GB" sz="3200" dirty="0" smtClean="0"/>
              <a:t>Strong relationship with </a:t>
            </a:r>
            <a:r>
              <a:rPr lang="en-GB" sz="3200" i="1" u="sng" dirty="0" err="1" smtClean="0"/>
              <a:t>variational</a:t>
            </a:r>
            <a:r>
              <a:rPr lang="en-GB" sz="3200" dirty="0" smtClean="0"/>
              <a:t> type checking (“checked #if”)</a:t>
            </a:r>
            <a:endParaRPr lang="en-GB" sz="3200" dirty="0"/>
          </a:p>
        </p:txBody>
      </p:sp>
    </p:spTree>
    <p:extLst>
      <p:ext uri="{BB962C8B-B14F-4D97-AF65-F5344CB8AC3E}">
        <p14:creationId xmlns:p14="http://schemas.microsoft.com/office/powerpoint/2010/main" val="2794673087"/>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419727860"/>
              </p:ext>
            </p:extLst>
          </p:nvPr>
        </p:nvGraphicFramePr>
        <p:xfrm>
          <a:off x="273491" y="1514901"/>
          <a:ext cx="8382000" cy="45485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t>Related Work </a:t>
            </a:r>
            <a:endParaRPr lang="en-GB" dirty="0"/>
          </a:p>
        </p:txBody>
      </p:sp>
    </p:spTree>
    <p:extLst>
      <p:ext uri="{BB962C8B-B14F-4D97-AF65-F5344CB8AC3E}">
        <p14:creationId xmlns:p14="http://schemas.microsoft.com/office/powerpoint/2010/main" val="598265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2" y="318862"/>
            <a:ext cx="8382000" cy="609398"/>
          </a:xfrm>
        </p:spPr>
        <p:txBody>
          <a:bodyPr>
            <a:noAutofit/>
          </a:bodyPr>
          <a:lstStyle/>
          <a:p>
            <a:r>
              <a:rPr lang="en-GB" sz="4100" dirty="0"/>
              <a:t>Some Research Questions</a:t>
            </a:r>
            <a:br>
              <a:rPr lang="en-GB" sz="4100" dirty="0"/>
            </a:br>
            <a:r>
              <a:rPr lang="en-GB" sz="4100" dirty="0"/>
              <a:t/>
            </a:r>
            <a:br>
              <a:rPr lang="en-GB" sz="4100" dirty="0"/>
            </a:br>
            <a:endParaRPr lang="en-GB" sz="2000" dirty="0"/>
          </a:p>
        </p:txBody>
      </p:sp>
      <p:sp>
        <p:nvSpPr>
          <p:cNvPr id="4" name="TextBox 3"/>
          <p:cNvSpPr txBox="1"/>
          <p:nvPr/>
        </p:nvSpPr>
        <p:spPr>
          <a:xfrm>
            <a:off x="447673" y="1308955"/>
            <a:ext cx="3829053"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Can </a:t>
            </a:r>
            <a:r>
              <a:rPr lang="en-GB" sz="2400" b="1" dirty="0" smtClean="0">
                <a:solidFill>
                  <a:srgbClr val="00B050"/>
                </a:solidFill>
                <a:latin typeface="Segoe UI Light" panose="020B0502040204020203" pitchFamily="34" charset="0"/>
                <a:cs typeface="Segoe UI Light" panose="020B0502040204020203" pitchFamily="34" charset="0"/>
              </a:rPr>
              <a:t>incorporate </a:t>
            </a:r>
            <a:r>
              <a:rPr lang="en-GB" sz="2400" b="1" dirty="0">
                <a:solidFill>
                  <a:srgbClr val="00B050"/>
                </a:solidFill>
                <a:latin typeface="Segoe UI Light" panose="020B0502040204020203" pitchFamily="34" charset="0"/>
                <a:cs typeface="Segoe UI Light" panose="020B0502040204020203" pitchFamily="34" charset="0"/>
              </a:rPr>
              <a:t>schema change policies</a:t>
            </a:r>
            <a:r>
              <a:rPr lang="en-GB" sz="24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p>
        </p:txBody>
      </p:sp>
      <p:sp>
        <p:nvSpPr>
          <p:cNvPr id="5" name="TextBox 4"/>
          <p:cNvSpPr txBox="1"/>
          <p:nvPr/>
        </p:nvSpPr>
        <p:spPr>
          <a:xfrm>
            <a:off x="5237294" y="4277186"/>
            <a:ext cx="3495675"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Can we </a:t>
            </a:r>
            <a:r>
              <a:rPr lang="en-GB" sz="2400" b="1" dirty="0" smtClean="0">
                <a:solidFill>
                  <a:srgbClr val="00B050"/>
                </a:solidFill>
                <a:latin typeface="Segoe UI Light" panose="020B0502040204020203" pitchFamily="34" charset="0"/>
                <a:cs typeface="Segoe UI Light" panose="020B0502040204020203" pitchFamily="34" charset="0"/>
              </a:rPr>
              <a:t>verify provider </a:t>
            </a:r>
            <a:r>
              <a:rPr lang="en-GB" sz="2400" b="1" dirty="0">
                <a:solidFill>
                  <a:srgbClr val="00B050"/>
                </a:solidFill>
                <a:latin typeface="Segoe UI Light" panose="020B0502040204020203" pitchFamily="34" charset="0"/>
                <a:cs typeface="Segoe UI Light" panose="020B0502040204020203" pitchFamily="34" charset="0"/>
              </a:rPr>
              <a:t>components</a:t>
            </a:r>
            <a:r>
              <a:rPr lang="en-GB" sz="24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p>
        </p:txBody>
      </p:sp>
      <p:sp>
        <p:nvSpPr>
          <p:cNvPr id="6" name="TextBox 5"/>
          <p:cNvSpPr txBox="1"/>
          <p:nvPr/>
        </p:nvSpPr>
        <p:spPr>
          <a:xfrm>
            <a:off x="447674" y="2790970"/>
            <a:ext cx="3495675" cy="1107996"/>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Can we provide</a:t>
            </a:r>
            <a:r>
              <a:rPr lang="en-GB" sz="2400" b="1" dirty="0">
                <a:solidFill>
                  <a:srgbClr val="FFFF00"/>
                </a:solidFill>
                <a:latin typeface="Segoe UI Light" panose="020B0502040204020203" pitchFamily="34" charset="0"/>
                <a:cs typeface="Segoe UI Light" panose="020B0502040204020203" pitchFamily="34" charset="0"/>
              </a:rPr>
              <a:t> </a:t>
            </a:r>
            <a:r>
              <a:rPr lang="en-GB" sz="2400" b="1" dirty="0">
                <a:solidFill>
                  <a:srgbClr val="00B050"/>
                </a:solidFill>
                <a:latin typeface="Segoe UI Light" panose="020B0502040204020203" pitchFamily="34" charset="0"/>
                <a:cs typeface="Segoe UI Light" panose="020B0502040204020203" pitchFamily="34" charset="0"/>
              </a:rPr>
              <a:t>all the data in the enterprise </a:t>
            </a:r>
            <a:r>
              <a:rPr lang="en-GB" sz="2400" b="1" dirty="0">
                <a:latin typeface="Segoe UI Light" panose="020B0502040204020203" pitchFamily="34" charset="0"/>
                <a:cs typeface="Segoe UI Light" panose="020B0502040204020203" pitchFamily="34" charset="0"/>
              </a:rPr>
              <a:t>(e.g.</a:t>
            </a:r>
            <a:r>
              <a:rPr lang="en-GB" sz="2400" b="1" dirty="0">
                <a:solidFill>
                  <a:srgbClr val="FFFF00"/>
                </a:solidFill>
                <a:latin typeface="Segoe UI Light" panose="020B0502040204020203" pitchFamily="34" charset="0"/>
                <a:cs typeface="Segoe UI Light" panose="020B0502040204020203" pitchFamily="34" charset="0"/>
              </a:rPr>
              <a:t> </a:t>
            </a:r>
            <a:r>
              <a:rPr lang="en-GB" sz="2400" b="1" dirty="0">
                <a:solidFill>
                  <a:srgbClr val="00B050"/>
                </a:solidFill>
                <a:latin typeface="Segoe UI Light" panose="020B0502040204020203" pitchFamily="34" charset="0"/>
                <a:cs typeface="Segoe UI Light" panose="020B0502040204020203" pitchFamily="34" charset="0"/>
              </a:rPr>
              <a:t>SAP</a:t>
            </a:r>
            <a:r>
              <a:rPr lang="en-GB" sz="2400" b="1" dirty="0">
                <a:solidFill>
                  <a:srgbClr val="FFFF00"/>
                </a:solidFill>
                <a:latin typeface="Segoe UI Light" panose="020B0502040204020203" pitchFamily="34" charset="0"/>
                <a:cs typeface="Segoe UI Light" panose="020B0502040204020203" pitchFamily="34" charset="0"/>
              </a:rPr>
              <a:t> </a:t>
            </a:r>
            <a:r>
              <a:rPr lang="en-GB" sz="2400" b="1" dirty="0">
                <a:latin typeface="Segoe UI Light" panose="020B0502040204020203" pitchFamily="34" charset="0"/>
                <a:cs typeface="Segoe UI Light" panose="020B0502040204020203" pitchFamily="34" charset="0"/>
              </a:rPr>
              <a:t>or</a:t>
            </a:r>
            <a:r>
              <a:rPr lang="en-GB" sz="2400" b="1" dirty="0">
                <a:solidFill>
                  <a:srgbClr val="FFFF00"/>
                </a:solidFill>
                <a:latin typeface="Segoe UI Light" panose="020B0502040204020203" pitchFamily="34" charset="0"/>
                <a:cs typeface="Segoe UI Light" panose="020B0502040204020203" pitchFamily="34" charset="0"/>
              </a:rPr>
              <a:t> </a:t>
            </a:r>
            <a:r>
              <a:rPr lang="en-GB" sz="2400" b="1" dirty="0" smtClean="0">
                <a:solidFill>
                  <a:srgbClr val="00B050"/>
                </a:solidFill>
                <a:latin typeface="Segoe UI Light" panose="020B0502040204020203" pitchFamily="34" charset="0"/>
                <a:cs typeface="Segoe UI Light" panose="020B0502040204020203" pitchFamily="34" charset="0"/>
              </a:rPr>
              <a:t>Reuters</a:t>
            </a:r>
            <a:r>
              <a:rPr lang="en-GB" sz="2400" b="1" dirty="0" smtClean="0">
                <a:latin typeface="Segoe UI Light" panose="020B0502040204020203" pitchFamily="34" charset="0"/>
                <a:cs typeface="Segoe UI Light" panose="020B0502040204020203" pitchFamily="34" charset="0"/>
              </a:rPr>
              <a:t>)</a:t>
            </a:r>
            <a:r>
              <a:rPr lang="en-GB" sz="2400"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4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
        <p:nvSpPr>
          <p:cNvPr id="8" name="TextBox 7"/>
          <p:cNvSpPr txBox="1"/>
          <p:nvPr/>
        </p:nvSpPr>
        <p:spPr>
          <a:xfrm>
            <a:off x="550074" y="4813849"/>
            <a:ext cx="3495675" cy="1477328"/>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Can </a:t>
            </a:r>
            <a:r>
              <a:rPr lang="en-GB" sz="2400" b="1" dirty="0">
                <a:solidFill>
                  <a:srgbClr val="00B050"/>
                </a:solidFill>
                <a:latin typeface="Segoe UI Light" panose="020B0502040204020203" pitchFamily="34" charset="0"/>
                <a:cs typeface="Segoe UI Light" panose="020B0502040204020203" pitchFamily="34" charset="0"/>
              </a:rPr>
              <a:t>richer </a:t>
            </a:r>
            <a:r>
              <a:rPr lang="en-GB" sz="2400" b="1" dirty="0" smtClean="0">
                <a:solidFill>
                  <a:srgbClr val="00B050"/>
                </a:solidFill>
                <a:latin typeface="Segoe UI Light" panose="020B0502040204020203" pitchFamily="34" charset="0"/>
                <a:cs typeface="Segoe UI Light" panose="020B0502040204020203" pitchFamily="34" charset="0"/>
              </a:rPr>
              <a:t>constraints</a:t>
            </a:r>
            <a:r>
              <a:rPr lang="en-GB" sz="2400"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r>
              <a:rPr lang="en-GB" sz="2400" b="1" dirty="0" smtClean="0">
                <a:solidFill>
                  <a:srgbClr val="00B050"/>
                </a:solidFill>
                <a:latin typeface="Segoe UI Light" panose="020B0502040204020203" pitchFamily="34" charset="0"/>
                <a:cs typeface="Segoe UI Light" panose="020B0502040204020203" pitchFamily="34" charset="0"/>
              </a:rPr>
              <a:t> security</a:t>
            </a:r>
            <a:r>
              <a:rPr lang="en-GB" sz="2400" b="1" dirty="0">
                <a:solidFill>
                  <a:srgbClr val="00B050"/>
                </a:solidFill>
                <a:latin typeface="Segoe UI Light" panose="020B0502040204020203" pitchFamily="34" charset="0"/>
                <a:cs typeface="Segoe UI Light" panose="020B0502040204020203" pitchFamily="34" charset="0"/>
              </a:rPr>
              <a:t>, privacy and provenance annotations </a:t>
            </a:r>
            <a:r>
              <a:rPr lang="en-GB" sz="24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be provided?</a:t>
            </a:r>
          </a:p>
        </p:txBody>
      </p:sp>
      <p:sp>
        <p:nvSpPr>
          <p:cNvPr id="9" name="TextBox 8"/>
          <p:cNvSpPr txBox="1"/>
          <p:nvPr/>
        </p:nvSpPr>
        <p:spPr>
          <a:xfrm>
            <a:off x="4931500" y="1308955"/>
            <a:ext cx="3912249" cy="1107996"/>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Can </a:t>
            </a:r>
            <a:r>
              <a:rPr lang="en-GB" sz="2400" b="1" dirty="0" smtClean="0">
                <a:solidFill>
                  <a:srgbClr val="00B050"/>
                </a:solidFill>
                <a:latin typeface="Segoe UI Light" panose="020B0502040204020203" pitchFamily="34" charset="0"/>
                <a:cs typeface="Segoe UI Light" panose="020B0502040204020203" pitchFamily="34" charset="0"/>
              </a:rPr>
              <a:t>temporal </a:t>
            </a:r>
            <a:r>
              <a:rPr lang="en-GB" sz="2400"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and </a:t>
            </a:r>
            <a:r>
              <a:rPr lang="en-GB" sz="2400" b="1" dirty="0" smtClean="0">
                <a:solidFill>
                  <a:srgbClr val="00B050"/>
                </a:solidFill>
                <a:latin typeface="Segoe UI Light" panose="020B0502040204020203" pitchFamily="34" charset="0"/>
                <a:cs typeface="Segoe UI Light" panose="020B0502040204020203" pitchFamily="34" charset="0"/>
              </a:rPr>
              <a:t>probabilistic </a:t>
            </a:r>
            <a:r>
              <a:rPr lang="en-GB" sz="2400" b="1" dirty="0">
                <a:solidFill>
                  <a:srgbClr val="00B050"/>
                </a:solidFill>
                <a:latin typeface="Segoe UI Light" panose="020B0502040204020203" pitchFamily="34" charset="0"/>
                <a:cs typeface="Segoe UI Light" panose="020B0502040204020203" pitchFamily="34" charset="0"/>
              </a:rPr>
              <a:t>metadata </a:t>
            </a:r>
            <a:r>
              <a:rPr lang="en-GB" sz="24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be useful for typing or tooling?</a:t>
            </a:r>
          </a:p>
        </p:txBody>
      </p:sp>
      <p:sp>
        <p:nvSpPr>
          <p:cNvPr id="12" name="TextBox 11"/>
          <p:cNvSpPr txBox="1"/>
          <p:nvPr/>
        </p:nvSpPr>
        <p:spPr>
          <a:xfrm>
            <a:off x="5139785" y="5552513"/>
            <a:ext cx="3495675"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Can we </a:t>
            </a:r>
            <a:r>
              <a:rPr lang="en-GB" sz="2400" b="1" dirty="0" smtClean="0">
                <a:solidFill>
                  <a:srgbClr val="00B050"/>
                </a:solidFill>
                <a:latin typeface="Segoe UI Light" panose="020B0502040204020203" pitchFamily="34" charset="0"/>
                <a:cs typeface="Segoe UI Light" panose="020B0502040204020203" pitchFamily="34" charset="0"/>
              </a:rPr>
              <a:t>provided types be mutually recursive</a:t>
            </a:r>
            <a:r>
              <a:rPr lang="en-GB" sz="2400"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endParaRPr lang="en-GB" sz="24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
        <p:nvSpPr>
          <p:cNvPr id="13" name="TextBox 12"/>
          <p:cNvSpPr txBox="1"/>
          <p:nvPr/>
        </p:nvSpPr>
        <p:spPr>
          <a:xfrm>
            <a:off x="5139786" y="2815508"/>
            <a:ext cx="3495675" cy="1107996"/>
          </a:xfrm>
          <a:prstGeom prst="rect">
            <a:avLst/>
          </a:prstGeom>
          <a:noFill/>
        </p:spPr>
        <p:txBody>
          <a:bodyPr wrap="square" lIns="0" tIns="0" rIns="0" bIns="0" rtlCol="0">
            <a:spAutoFit/>
          </a:bodyPr>
          <a:lstStyle/>
          <a:p>
            <a:pPr algn="ctr"/>
            <a:r>
              <a:rPr lang="en-GB" sz="2400" b="1" dirty="0">
                <a:solidFill>
                  <a:srgbClr val="00B050"/>
                </a:solidFill>
                <a:latin typeface="Segoe UI Light" panose="020B0502040204020203" pitchFamily="34" charset="0"/>
                <a:cs typeface="Segoe UI Light" panose="020B0502040204020203" pitchFamily="34" charset="0"/>
              </a:rPr>
              <a:t>Temporal types</a:t>
            </a:r>
            <a:r>
              <a:rPr lang="en-GB" sz="24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r>
              <a:rPr lang="en-GB" sz="2400" b="1" dirty="0">
                <a:solidFill>
                  <a:srgbClr val="00B050"/>
                </a:solidFill>
                <a:latin typeface="Segoe UI Light" panose="020B0502040204020203" pitchFamily="34" charset="0"/>
                <a:cs typeface="Segoe UI Light" panose="020B0502040204020203" pitchFamily="34" charset="0"/>
              </a:rPr>
              <a:t>Probabilistic types</a:t>
            </a:r>
            <a:r>
              <a:rPr lang="en-GB" sz="24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r>
              <a:rPr lang="en-GB" sz="2400" b="1" dirty="0" smtClean="0">
                <a:solidFill>
                  <a:srgbClr val="00B050"/>
                </a:solidFill>
                <a:latin typeface="Segoe UI Light" panose="020B0502040204020203" pitchFamily="34" charset="0"/>
                <a:cs typeface="Segoe UI Light" panose="020B0502040204020203" pitchFamily="34" charset="0"/>
              </a:rPr>
              <a:t>Reactive types</a:t>
            </a:r>
            <a:r>
              <a:rPr lang="en-GB" sz="24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412127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2492990"/>
          </a:xfrm>
        </p:spPr>
        <p:txBody>
          <a:bodyPr/>
          <a:lstStyle/>
          <a:p>
            <a:r>
              <a:rPr lang="en-GB" dirty="0" smtClean="0"/>
              <a:t>Tomorrow</a:t>
            </a:r>
            <a:br>
              <a:rPr lang="en-GB" dirty="0" smtClean="0"/>
            </a:br>
            <a:r>
              <a:rPr lang="en-GB" dirty="0"/>
              <a:t/>
            </a:r>
            <a:br>
              <a:rPr lang="en-GB" dirty="0"/>
            </a:br>
            <a:r>
              <a:rPr lang="en-GB" dirty="0" smtClean="0"/>
              <a:t>Digging into provider implementation</a:t>
            </a:r>
            <a:endParaRPr lang="en-GB" dirty="0"/>
          </a:p>
        </p:txBody>
      </p:sp>
    </p:spTree>
    <p:extLst>
      <p:ext uri="{BB962C8B-B14F-4D97-AF65-F5344CB8AC3E}">
        <p14:creationId xmlns:p14="http://schemas.microsoft.com/office/powerpoint/2010/main" val="3327887871"/>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t>Tomorrow</a:t>
            </a:r>
            <a:br>
              <a:rPr lang="en-GB" dirty="0" smtClean="0"/>
            </a:br>
            <a:r>
              <a:rPr lang="en-GB" dirty="0"/>
              <a:t/>
            </a:r>
            <a:br>
              <a:rPr lang="en-GB" dirty="0"/>
            </a:br>
            <a:r>
              <a:rPr lang="en-GB" dirty="0" smtClean="0"/>
              <a:t>Digging into the compiler interface</a:t>
            </a:r>
            <a:endParaRPr lang="en-GB" dirty="0"/>
          </a:p>
        </p:txBody>
      </p:sp>
    </p:spTree>
    <p:extLst>
      <p:ext uri="{BB962C8B-B14F-4D97-AF65-F5344CB8AC3E}">
        <p14:creationId xmlns:p14="http://schemas.microsoft.com/office/powerpoint/2010/main" val="2787370144"/>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254208" y="1340769"/>
            <a:ext cx="7678721" cy="2450927"/>
          </a:xfrm>
        </p:spPr>
        <p:txBody>
          <a:bodyPr/>
          <a:lstStyle/>
          <a:p>
            <a:r>
              <a:rPr lang="en-GB" sz="4424" dirty="0">
                <a:solidFill>
                  <a:schemeClr val="bg1"/>
                </a:solidFill>
              </a:rPr>
              <a:t>Thank you!!</a:t>
            </a:r>
            <a:br>
              <a:rPr lang="en-GB" sz="4424" dirty="0">
                <a:solidFill>
                  <a:schemeClr val="bg1"/>
                </a:solidFill>
              </a:rPr>
            </a:br>
            <a:r>
              <a:rPr lang="en-GB" sz="4424" dirty="0">
                <a:solidFill>
                  <a:schemeClr val="bg1"/>
                </a:solidFill>
              </a:rPr>
              <a:t/>
            </a:r>
            <a:br>
              <a:rPr lang="en-GB" sz="4424" dirty="0">
                <a:solidFill>
                  <a:schemeClr val="bg1"/>
                </a:solidFill>
              </a:rPr>
            </a:br>
            <a:r>
              <a:rPr lang="en-GB" sz="4424" dirty="0">
                <a:solidFill>
                  <a:schemeClr val="bg1"/>
                </a:solidFill>
              </a:rPr>
              <a:t/>
            </a:r>
            <a:br>
              <a:rPr lang="en-GB" sz="4424" dirty="0">
                <a:solidFill>
                  <a:schemeClr val="bg1"/>
                </a:solidFill>
              </a:rPr>
            </a:br>
            <a:r>
              <a:rPr lang="en-GB" sz="4424" dirty="0">
                <a:solidFill>
                  <a:schemeClr val="bg1"/>
                </a:solidFill>
              </a:rPr>
              <a:t>Questions?</a:t>
            </a:r>
          </a:p>
        </p:txBody>
      </p:sp>
    </p:spTree>
    <p:extLst>
      <p:ext uri="{BB962C8B-B14F-4D97-AF65-F5344CB8AC3E}">
        <p14:creationId xmlns:p14="http://schemas.microsoft.com/office/powerpoint/2010/main" val="3671694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5"/>
            <a:ext cx="8382000" cy="1869743"/>
          </a:xfrm>
        </p:spPr>
        <p:txBody>
          <a:bodyPr/>
          <a:lstStyle/>
          <a:p>
            <a:pPr algn="ctr"/>
            <a:r>
              <a:rPr lang="en-GB" dirty="0" smtClean="0"/>
              <a:t>Proposition 3</a:t>
            </a:r>
            <a:br>
              <a:rPr lang="en-GB" dirty="0" smtClean="0"/>
            </a:br>
            <a:r>
              <a:rPr lang="en-GB" dirty="0" smtClean="0"/>
              <a:t>Our languages are information-sparse</a:t>
            </a:r>
            <a:endParaRPr lang="en-GB" dirty="0"/>
          </a:p>
        </p:txBody>
      </p:sp>
    </p:spTree>
    <p:extLst>
      <p:ext uri="{BB962C8B-B14F-4D97-AF65-F5344CB8AC3E}">
        <p14:creationId xmlns:p14="http://schemas.microsoft.com/office/powerpoint/2010/main" val="48755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5"/>
            <a:ext cx="8382000" cy="2866939"/>
          </a:xfrm>
        </p:spPr>
        <p:txBody>
          <a:bodyPr/>
          <a:lstStyle/>
          <a:p>
            <a:pPr algn="ctr"/>
            <a:r>
              <a:rPr lang="en-GB" dirty="0" smtClean="0"/>
              <a:t>Proposition 4</a:t>
            </a:r>
            <a:br>
              <a:rPr lang="en-GB" dirty="0" smtClean="0"/>
            </a:br>
            <a:r>
              <a:rPr lang="en-GB" dirty="0" smtClean="0"/>
              <a:t>This is a problem</a:t>
            </a:r>
            <a:br>
              <a:rPr lang="en-GB" dirty="0" smtClean="0"/>
            </a:br>
            <a:r>
              <a:rPr lang="en-GB" dirty="0"/>
              <a:t/>
            </a:r>
            <a:br>
              <a:rPr lang="en-GB" dirty="0"/>
            </a:br>
            <a:r>
              <a:rPr lang="en-GB" dirty="0" smtClean="0"/>
              <a:t/>
            </a:r>
            <a:br>
              <a:rPr lang="en-GB" dirty="0" smtClean="0"/>
            </a:br>
            <a:r>
              <a:rPr lang="en-GB" sz="2700" dirty="0"/>
              <a:t>(especially for strongly-typed languages)</a:t>
            </a:r>
            <a:endParaRPr lang="en-GB" dirty="0"/>
          </a:p>
        </p:txBody>
      </p:sp>
    </p:spTree>
    <p:extLst>
      <p:ext uri="{BB962C8B-B14F-4D97-AF65-F5344CB8AC3E}">
        <p14:creationId xmlns:p14="http://schemas.microsoft.com/office/powerpoint/2010/main" val="1420407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35995" y="4330647"/>
            <a:ext cx="4443032" cy="165618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0" tIns="45705" rIns="91410" bIns="45705" rtlCol="0" anchor="ctr"/>
          <a:lstStyle/>
          <a:p>
            <a:pPr algn="ctr"/>
            <a:endParaRPr lang="en-GB"/>
          </a:p>
        </p:txBody>
      </p:sp>
      <p:sp>
        <p:nvSpPr>
          <p:cNvPr id="2" name="Title 1"/>
          <p:cNvSpPr>
            <a:spLocks noGrp="1"/>
          </p:cNvSpPr>
          <p:nvPr>
            <p:ph type="title"/>
          </p:nvPr>
        </p:nvSpPr>
        <p:spPr/>
        <p:txBody>
          <a:bodyPr/>
          <a:lstStyle/>
          <a:p>
            <a:r>
              <a:rPr lang="en-GB" dirty="0" smtClean="0"/>
              <a:t>The developer’s perspective	</a:t>
            </a:r>
            <a:endParaRPr lang="en-GB" dirty="0"/>
          </a:p>
        </p:txBody>
      </p:sp>
      <p:sp>
        <p:nvSpPr>
          <p:cNvPr id="3" name="Content Placeholder 2"/>
          <p:cNvSpPr>
            <a:spLocks noGrp="1"/>
          </p:cNvSpPr>
          <p:nvPr>
            <p:ph idx="1"/>
          </p:nvPr>
        </p:nvSpPr>
        <p:spPr>
          <a:xfrm>
            <a:off x="457200" y="1600203"/>
            <a:ext cx="4978896" cy="3927229"/>
          </a:xfrm>
        </p:spPr>
        <p:txBody>
          <a:bodyPr/>
          <a:lstStyle/>
          <a:p>
            <a:r>
              <a:rPr lang="en-GB" dirty="0" smtClean="0"/>
              <a:t>Languages do not integrate information</a:t>
            </a:r>
          </a:p>
          <a:p>
            <a:pPr lvl="1"/>
            <a:r>
              <a:rPr lang="en-GB" dirty="0" smtClean="0"/>
              <a:t>Non-intuitive</a:t>
            </a:r>
          </a:p>
          <a:p>
            <a:pPr lvl="1"/>
            <a:r>
              <a:rPr lang="en-GB" dirty="0" smtClean="0"/>
              <a:t>Not simple</a:t>
            </a:r>
          </a:p>
          <a:p>
            <a:pPr lvl="1"/>
            <a:r>
              <a:rPr lang="en-GB" dirty="0" smtClean="0"/>
              <a:t>Disorganised</a:t>
            </a:r>
          </a:p>
          <a:p>
            <a:pPr lvl="1"/>
            <a:r>
              <a:rPr lang="en-GB" dirty="0" smtClean="0"/>
              <a:t>Static</a:t>
            </a:r>
          </a:p>
          <a:p>
            <a:pPr lvl="1"/>
            <a:r>
              <a:rPr lang="en-GB" dirty="0" smtClean="0"/>
              <a:t>High friction</a:t>
            </a:r>
          </a:p>
          <a:p>
            <a:endParaRPr lang="en-GB"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8399" y="1700808"/>
            <a:ext cx="2458231" cy="22947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61" t="27273" r="15371" b="23010"/>
          <a:stretch/>
        </p:blipFill>
        <p:spPr bwMode="auto">
          <a:xfrm>
            <a:off x="4788024" y="4365104"/>
            <a:ext cx="3938977" cy="158727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916699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19244</TotalTime>
  <Words>1201</Words>
  <Application>Microsoft Office PowerPoint</Application>
  <PresentationFormat>On-screen Show (4:3)</PresentationFormat>
  <Paragraphs>346</Paragraphs>
  <Slides>68</Slides>
  <Notes>1</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68</vt:i4>
      </vt:variant>
    </vt:vector>
  </HeadingPairs>
  <TitlesOfParts>
    <vt:vector size="86" baseType="lpstr">
      <vt:lpstr>Arial</vt:lpstr>
      <vt:lpstr>Times New Roman</vt:lpstr>
      <vt:lpstr>Lucida Console</vt:lpstr>
      <vt:lpstr>Segoe Light</vt:lpstr>
      <vt:lpstr>Wingdings</vt:lpstr>
      <vt:lpstr>Candara</vt:lpstr>
      <vt:lpstr>Symbol</vt:lpstr>
      <vt:lpstr>Cambria Math</vt:lpstr>
      <vt:lpstr>Calibri</vt:lpstr>
      <vt:lpstr>ZapfChancery</vt:lpstr>
      <vt:lpstr>Segoe UI Light</vt:lpstr>
      <vt:lpstr>Segoe UI</vt:lpstr>
      <vt:lpstr>Consolas</vt:lpstr>
      <vt:lpstr>FSharp-teched-europe-2010-v2</vt:lpstr>
      <vt:lpstr>White with Consolas font for code slides</vt:lpstr>
      <vt:lpstr>Metro Template-Template Blue</vt:lpstr>
      <vt:lpstr>1_FSharp-teched-europe-2010-v2</vt:lpstr>
      <vt:lpstr>1_New corp-style Presentation</vt:lpstr>
      <vt:lpstr>F# Type Providers  Compile-time meta-programming for the information-rich world  Part 1 - Overview</vt:lpstr>
      <vt:lpstr>Part 1 – Overview, Examples, Motivation  Part II – A closer look at implementing a type provider</vt:lpstr>
      <vt:lpstr>Generic Programming? Not really  Theorems? No  Strongly Typed? Discuss</vt:lpstr>
      <vt:lpstr>Proposition 1 The world is information-rich</vt:lpstr>
      <vt:lpstr>The Information Revolution</vt:lpstr>
      <vt:lpstr>Proposition 2 Modern programming is intensely information-rich</vt:lpstr>
      <vt:lpstr>Proposition 3 Our languages are information-sparse</vt:lpstr>
      <vt:lpstr>Proposition 4 This is a problem   (especially for strongly-typed languages)</vt:lpstr>
      <vt:lpstr>The developer’s perspective </vt:lpstr>
      <vt:lpstr>We need to bring information into the language…  At internet-scale, strongly tooled, strongly typed</vt:lpstr>
      <vt:lpstr>Paradigm Locator</vt:lpstr>
      <vt:lpstr>Paradigm Locator</vt:lpstr>
      <vt:lpstr>A bit about F#... </vt:lpstr>
      <vt:lpstr>F# is Open Source F# is Cross Platform</vt:lpstr>
      <vt:lpstr>F# 4.0  ✔ True shift to cross-platform open engineering ✔ Long laundry list of language items ✔ Normalized core library ✔ Type providers more powerful  ✔ Better debugging, tooling, performance ✔ ~20% compiler perf improvement ✔ much more …</vt:lpstr>
      <vt:lpstr>The F# Compiler – 300+ Pull Requests and rising  Where to Contribute?  See fsharp.github.io  </vt:lpstr>
      <vt:lpstr>The F# Language Design Process  fslang.uservoice.com  </vt:lpstr>
      <vt:lpstr>Learn more</vt:lpstr>
      <vt:lpstr>F# and objects</vt:lpstr>
      <vt:lpstr>Embrace objects, make them fit with the expression-oriented typed functional paradigm  especially for interop and software engineering purposes  but not embrace full “object-orientation” </vt:lpstr>
      <vt:lpstr>F# - Objects + Functional</vt:lpstr>
      <vt:lpstr>Objects</vt:lpstr>
      <vt:lpstr>PowerPoint Presentation</vt:lpstr>
      <vt:lpstr>An analysis (Simon Cousins, Energy Sector)</vt:lpstr>
      <vt:lpstr>PowerPoint Presentation</vt:lpstr>
      <vt:lpstr>PowerPoint Presentation</vt:lpstr>
      <vt:lpstr>PowerPoint Presentation</vt:lpstr>
      <vt:lpstr>Back to the main topic…</vt:lpstr>
      <vt:lpstr>We need to bring information into the language…  At internet-scale, strongly tooled, strongly typed</vt:lpstr>
      <vt:lpstr>Demo: F# to WorldBank</vt:lpstr>
      <vt:lpstr>Walkthrough: JSON, XML, HTML Tables</vt:lpstr>
      <vt:lpstr>A Type Provider is….  “Just like a library”  “A design-time component that computes a space of types and methods on-demand…”  “An adaptor between data/services and the .NET type system…”  “On-demand, scalable compile-time provision of type/module definitions…”  </vt:lpstr>
      <vt:lpstr>Theme #1  On-Demand Type Environment = Internet Scalable</vt:lpstr>
      <vt:lpstr>On-Demand Type Provision</vt:lpstr>
      <vt:lpstr>Theme #2  Many Data Sources, One Mechanism</vt:lpstr>
      <vt:lpstr>Note: Language still contains no data   Open architecture   You can write your own type provider</vt:lpstr>
      <vt:lpstr>A different kind of meta-programming  Lazy, on-demand generation of nominal object type definitions by compiler plugins  Very limited parameters and computation in the language  Plugins, not macros</vt:lpstr>
      <vt:lpstr>http://fsharp.github.io/FSharp.Data/images/csv.gif   http://fsharp.github.io/FSharp.Data/images/wb.gif </vt:lpstr>
      <vt:lpstr>All your types are belong to us….</vt:lpstr>
      <vt:lpstr>SQL #1</vt:lpstr>
      <vt:lpstr>SQL #2</vt:lpstr>
      <vt:lpstr>CSV</vt:lpstr>
      <vt:lpstr>JSON</vt:lpstr>
      <vt:lpstr>XML</vt:lpstr>
      <vt:lpstr>Hadoop/Hive</vt:lpstr>
      <vt:lpstr>Web APIs</vt:lpstr>
      <vt:lpstr>Entity Graphs</vt:lpstr>
      <vt:lpstr>WSDL</vt:lpstr>
      <vt:lpstr>R</vt:lpstr>
      <vt:lpstr>FSharp.Data on GitHub</vt:lpstr>
      <vt:lpstr>Theme #3  Data and Types at Multiple Scales</vt:lpstr>
      <vt:lpstr>Data at Multiple Scales</vt:lpstr>
      <vt:lpstr>Theme #4  Programming Type Systems v.  Information Space Metadata Synergy or Conflict?  Examples: Types, Schema, Constraints, Units of Measure, Security Information, Documentation, Definition Locations, Help , Provenance, Privacy, Ratings, Rankings, Search…</vt:lpstr>
      <vt:lpstr>Providing Units of Measure</vt:lpstr>
      <vt:lpstr>Theme #5  Schema Change</vt:lpstr>
      <vt:lpstr>Hard problem, some progress…</vt:lpstr>
      <vt:lpstr>Theme #6  Type Systems Encounter Reality</vt:lpstr>
      <vt:lpstr>This is different…</vt:lpstr>
      <vt:lpstr>This is different…</vt:lpstr>
      <vt:lpstr> ⊢ e   :   </vt:lpstr>
      <vt:lpstr>Meditations on 0 </vt:lpstr>
      <vt:lpstr>Meditations on 0 </vt:lpstr>
      <vt:lpstr>The computational life of types  If type definitions represent abstractions of reality, then they evolve temporally  Strong relationship with variational type checking (“checked #if”)</vt:lpstr>
      <vt:lpstr>Related Work </vt:lpstr>
      <vt:lpstr>Some Research Questions  </vt:lpstr>
      <vt:lpstr>Tomorrow  Digging into provider implementation</vt:lpstr>
      <vt:lpstr>Tomorrow  Digging into the compiler interface</vt:lpstr>
      <vt:lpstr>Thank you!!   Questions?</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393</cp:revision>
  <cp:lastPrinted>2010-05-11T05:02:34Z</cp:lastPrinted>
  <dcterms:created xsi:type="dcterms:W3CDTF">2010-11-09T11:20:14Z</dcterms:created>
  <dcterms:modified xsi:type="dcterms:W3CDTF">2015-07-09T08:54:05Z</dcterms:modified>
  <cp:category>TechEd Europe 2010</cp:category>
</cp:coreProperties>
</file>